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>
      <p:cViewPr varScale="1">
        <p:scale>
          <a:sx n="153" d="100"/>
          <a:sy n="153" d="100"/>
        </p:scale>
        <p:origin x="88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a491b56cc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a491b56cc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a491b56cc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a491b56cc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a491b56cc_0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a491b56cc_0_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491b56cc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491b56cc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491b56cc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491b56cc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a491b56cc_0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a491b56cc_0_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a491b56cc_0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a491b56cc_0_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491b56cc_0_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a491b56cc_0_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972625" y="1862525"/>
            <a:ext cx="5476500" cy="93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BR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t="11273" b="8147"/>
          <a:stretch/>
        </p:blipFill>
        <p:spPr>
          <a:xfrm>
            <a:off x="4809250" y="499550"/>
            <a:ext cx="3891950" cy="414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59025" y="875750"/>
            <a:ext cx="5735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200">
                <a:solidFill>
                  <a:srgbClr val="0000FF"/>
                </a:solidFill>
              </a:rPr>
              <a:t>BRUGFUNCTIONARIS</a:t>
            </a:r>
            <a:endParaRPr sz="4600">
              <a:solidFill>
                <a:srgbClr val="0000FF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t="37104" b="38854"/>
          <a:stretch/>
        </p:blipFill>
        <p:spPr>
          <a:xfrm>
            <a:off x="1151500" y="2251050"/>
            <a:ext cx="2667825" cy="6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17716"/>
          <a:stretch/>
        </p:blipFill>
        <p:spPr>
          <a:xfrm>
            <a:off x="152400" y="3206975"/>
            <a:ext cx="2188550" cy="18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0150" y="3386451"/>
            <a:ext cx="2284950" cy="146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4706000" y="445025"/>
            <a:ext cx="4126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Netwerk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75" y="77901"/>
            <a:ext cx="4126200" cy="467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Posities-in-een-netwerk.jpg"/>
          <p:cNvPicPr preferRelativeResize="0"/>
          <p:nvPr/>
        </p:nvPicPr>
        <p:blipFill rotWithShape="1">
          <a:blip r:embed="rId4">
            <a:alphaModFix/>
          </a:blip>
          <a:srcRect t="9991"/>
          <a:stretch/>
        </p:blipFill>
        <p:spPr>
          <a:xfrm>
            <a:off x="4229463" y="1034150"/>
            <a:ext cx="4758574" cy="30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5698525" y="445025"/>
            <a:ext cx="313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Sleutel - figuur</a:t>
            </a: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l="13977" r="8546"/>
          <a:stretch/>
        </p:blipFill>
        <p:spPr>
          <a:xfrm>
            <a:off x="5439500" y="1545175"/>
            <a:ext cx="3046650" cy="302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394" y="445019"/>
            <a:ext cx="2130475" cy="252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5">
            <a:alphaModFix/>
          </a:blip>
          <a:srcRect l="22674" r="18217"/>
          <a:stretch/>
        </p:blipFill>
        <p:spPr>
          <a:xfrm>
            <a:off x="3367312" y="530375"/>
            <a:ext cx="1800862" cy="304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6">
            <a:alphaModFix/>
          </a:blip>
          <a:srcRect t="6651" b="13890"/>
          <a:stretch/>
        </p:blipFill>
        <p:spPr>
          <a:xfrm>
            <a:off x="1327625" y="2571750"/>
            <a:ext cx="2130474" cy="214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Taken</a:t>
            </a: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319" y="1220500"/>
            <a:ext cx="2268275" cy="21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 rotWithShape="1">
          <a:blip r:embed="rId4">
            <a:alphaModFix/>
          </a:blip>
          <a:srcRect t="28954" b="23650"/>
          <a:stretch/>
        </p:blipFill>
        <p:spPr>
          <a:xfrm>
            <a:off x="2133875" y="3170600"/>
            <a:ext cx="4136451" cy="130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5">
            <a:alphaModFix/>
          </a:blip>
          <a:srcRect l="18656" r="22531"/>
          <a:stretch/>
        </p:blipFill>
        <p:spPr>
          <a:xfrm>
            <a:off x="5772550" y="1220500"/>
            <a:ext cx="2997299" cy="174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Waar begin je?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Het leren kennen van de populatie op de school door gesprekjes aan te knopen met ouders, leerkrachten en kinderen 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Van alles organiseren waar mensen aan deel kunnen nemen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Vertrouwen kweken, winnen, uitstralen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Luisteren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Er zijn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Niet opgeven en blijven proberen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Je netwerk onderhouden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nl" sz="1965"/>
              <a:t>Altijd blijven leren</a:t>
            </a:r>
            <a:endParaRPr sz="19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96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Uitzonderingspositie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575" y="1072163"/>
            <a:ext cx="6043152" cy="37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/>
          <p:nvPr/>
        </p:nvSpPr>
        <p:spPr>
          <a:xfrm rot="-1400066">
            <a:off x="3204652" y="2621253"/>
            <a:ext cx="1611725" cy="1581354"/>
          </a:xfrm>
          <a:prstGeom prst="hear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/>
          <p:nvPr/>
        </p:nvSpPr>
        <p:spPr>
          <a:xfrm rot="-1497059">
            <a:off x="3634657" y="3032628"/>
            <a:ext cx="819263" cy="83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</a:rPr>
              <a:t>Hart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</a:rPr>
              <a:t>van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</a:rPr>
              <a:t>de wijk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Een inkijkje</a:t>
            </a:r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11700" y="1097775"/>
            <a:ext cx="1686600" cy="39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Wijkagent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Lunch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Buurtcoach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Baston wonen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Tai Chi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Yoga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BVO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3245">
                <a:solidFill>
                  <a:srgbClr val="0000FF"/>
                </a:solidFill>
              </a:rPr>
              <a:t>Kleine maatjes</a:t>
            </a:r>
            <a:endParaRPr sz="3245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8" name="Google Shape;108;p19"/>
          <p:cNvSpPr txBox="1"/>
          <p:nvPr/>
        </p:nvSpPr>
        <p:spPr>
          <a:xfrm>
            <a:off x="2614925" y="1406125"/>
            <a:ext cx="22326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Ontbijt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Fruitschillers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Koffiedrinken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Bewegen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ISOP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4769325" y="1652825"/>
            <a:ext cx="24465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Bingo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Eenzaamheid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Armoede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Nederlands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6718125" y="1813175"/>
            <a:ext cx="2446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Durf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Vertrouwen</a:t>
            </a: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00FF"/>
                </a:solidFill>
              </a:rPr>
              <a:t>Gezelligheid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2701275" y="1714500"/>
            <a:ext cx="912900" cy="24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Het breiwerk</a:t>
            </a:r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Jeugdeducatiefonds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Armoedefonds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25 vrijwilligers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Stuk of 16 studenten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Collega’s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Directie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/>
              <a:t>Ministerie OCW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1775" y="1017725"/>
            <a:ext cx="3810000" cy="354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311700" y="445025"/>
            <a:ext cx="8520600" cy="45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Mijn naam is </a:t>
            </a:r>
            <a:endParaRPr sz="2550">
              <a:solidFill>
                <a:srgbClr val="0000FF"/>
              </a:solidFill>
            </a:endParaRPr>
          </a:p>
          <a:p>
            <a:pPr marL="13716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Jeannette van Muijden</a:t>
            </a:r>
            <a:endParaRPr sz="255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Vuurtoren</a:t>
            </a:r>
            <a:endParaRPr sz="255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Verbinder</a:t>
            </a:r>
            <a:endParaRPr sz="255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Brugfunctionaris</a:t>
            </a:r>
            <a:endParaRPr sz="255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Schoolopleider</a:t>
            </a:r>
            <a:endParaRPr sz="255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2550">
                <a:solidFill>
                  <a:srgbClr val="0000FF"/>
                </a:solidFill>
              </a:rPr>
              <a:t>Ideoloog</a:t>
            </a: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 l="18695" t="6505" r="19321" b="38740"/>
          <a:stretch/>
        </p:blipFill>
        <p:spPr>
          <a:xfrm>
            <a:off x="5735550" y="1694125"/>
            <a:ext cx="3197351" cy="31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51927E499C1843B0C46E5D86687901" ma:contentTypeVersion="15" ma:contentTypeDescription="Een nieuw document maken." ma:contentTypeScope="" ma:versionID="d3693833aefd566a7b6d1706bb918cf9">
  <xsd:schema xmlns:xsd="http://www.w3.org/2001/XMLSchema" xmlns:xs="http://www.w3.org/2001/XMLSchema" xmlns:p="http://schemas.microsoft.com/office/2006/metadata/properties" xmlns:ns2="8965770c-5f10-49c0-b30b-6761547dea84" xmlns:ns3="ee90effc-189a-4e2e-a835-ea02586b36f1" targetNamespace="http://schemas.microsoft.com/office/2006/metadata/properties" ma:root="true" ma:fieldsID="fb47849ccce16a3b36037364841074e3" ns2:_="" ns3:_="">
    <xsd:import namespace="8965770c-5f10-49c0-b30b-6761547dea84"/>
    <xsd:import namespace="ee90effc-189a-4e2e-a835-ea02586b36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5770c-5f10-49c0-b30b-6761547dea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dd16f31-e6cd-40e5-b524-3fbf5cb652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90effc-189a-4e2e-a835-ea02586b36f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9cc35fc-887e-4397-a8f0-db2d2bc8128a}" ma:internalName="TaxCatchAll" ma:showField="CatchAllData" ma:web="ee90effc-189a-4e2e-a835-ea02586b36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65770c-5f10-49c0-b30b-6761547dea84">
      <Terms xmlns="http://schemas.microsoft.com/office/infopath/2007/PartnerControls"/>
    </lcf76f155ced4ddcb4097134ff3c332f>
    <TaxCatchAll xmlns="ee90effc-189a-4e2e-a835-ea02586b36f1" xsi:nil="true"/>
  </documentManagement>
</p:properties>
</file>

<file path=customXml/itemProps1.xml><?xml version="1.0" encoding="utf-8"?>
<ds:datastoreItem xmlns:ds="http://schemas.openxmlformats.org/officeDocument/2006/customXml" ds:itemID="{71DEB24B-B2D2-472C-A5FC-56DDA9F5E879}"/>
</file>

<file path=customXml/itemProps2.xml><?xml version="1.0" encoding="utf-8"?>
<ds:datastoreItem xmlns:ds="http://schemas.openxmlformats.org/officeDocument/2006/customXml" ds:itemID="{91327F59-0297-4A9C-830A-62277C4AE368}"/>
</file>

<file path=customXml/itemProps3.xml><?xml version="1.0" encoding="utf-8"?>
<ds:datastoreItem xmlns:ds="http://schemas.openxmlformats.org/officeDocument/2006/customXml" ds:itemID="{0F2E35D1-E5EE-4955-9451-027682127448}"/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115</Words>
  <Application>Microsoft Macintosh PowerPoint</Application>
  <PresentationFormat>Diavoorstelling (16:9)</PresentationFormat>
  <Paragraphs>65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BR </vt:lpstr>
      <vt:lpstr>Netwerk</vt:lpstr>
      <vt:lpstr>Sleutel - figuur</vt:lpstr>
      <vt:lpstr>Taken</vt:lpstr>
      <vt:lpstr>Waar begin je? </vt:lpstr>
      <vt:lpstr>Uitzonderingspositie</vt:lpstr>
      <vt:lpstr>Een inkijkje</vt:lpstr>
      <vt:lpstr>Het breiwerk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Carolien van Riswijk</cp:lastModifiedBy>
  <cp:revision>2</cp:revision>
  <dcterms:modified xsi:type="dcterms:W3CDTF">2026-09-21T07:14:56Z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4d050f3-850d-4310-850a-31ea13e04063_Enabled">
    <vt:lpwstr>true</vt:lpwstr>
  </property>
  <property fmtid="{D5CDD505-2E9C-101B-9397-08002B2CF9AE}" pid="3" name="MSIP_Label_44d050f3-850d-4310-850a-31ea13e04063_SetDate">
    <vt:lpwstr>2026-09-21T07:14:56Z</vt:lpwstr>
  </property>
  <property fmtid="{D5CDD505-2E9C-101B-9397-08002B2CF9AE}" pid="4" name="MSIP_Label_44d050f3-850d-4310-850a-31ea13e04063_Method">
    <vt:lpwstr>Standard</vt:lpwstr>
  </property>
  <property fmtid="{D5CDD505-2E9C-101B-9397-08002B2CF9AE}" pid="5" name="MSIP_Label_44d050f3-850d-4310-850a-31ea13e04063_Name">
    <vt:lpwstr>defa4170-0d19-0005-0004-bc88714345d2</vt:lpwstr>
  </property>
  <property fmtid="{D5CDD505-2E9C-101B-9397-08002B2CF9AE}" pid="6" name="MSIP_Label_44d050f3-850d-4310-850a-31ea13e04063_SiteId">
    <vt:lpwstr>6200b37c-a03e-4996-ab02-6f5b017bb20f</vt:lpwstr>
  </property>
  <property fmtid="{D5CDD505-2E9C-101B-9397-08002B2CF9AE}" pid="7" name="MSIP_Label_44d050f3-850d-4310-850a-31ea13e04063_ActionId">
    <vt:lpwstr>0e35c5cd-12b9-4f67-98e0-826088dfd58f</vt:lpwstr>
  </property>
  <property fmtid="{D5CDD505-2E9C-101B-9397-08002B2CF9AE}" pid="8" name="MSIP_Label_44d050f3-850d-4310-850a-31ea13e04063_ContentBits">
    <vt:lpwstr>0</vt:lpwstr>
  </property>
  <property fmtid="{D5CDD505-2E9C-101B-9397-08002B2CF9AE}" pid="9" name="MSIP_Label_44d050f3-850d-4310-850a-31ea13e04063_Tag">
    <vt:lpwstr>50, 3, 0, 1</vt:lpwstr>
  </property>
  <property fmtid="{D5CDD505-2E9C-101B-9397-08002B2CF9AE}" pid="10" name="ContentTypeId">
    <vt:lpwstr>0x0101004851927E499C1843B0C46E5D86687901</vt:lpwstr>
  </property>
</Properties>
</file>