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71" r:id="rId6"/>
  </p:sldIdLst>
  <p:sldSz cx="18288000" cy="10287000"/>
  <p:notesSz cx="6858000" cy="9144000"/>
  <p:embeddedFontLst>
    <p:embeddedFont>
      <p:font typeface="Arial" panose="020B0604020202020204" pitchFamily="34" charset="0"/>
      <p:regular r:id="rId8"/>
    </p:embeddedFont>
    <p:embeddedFont>
      <p:font typeface="Avenir Next LT Pro" panose="020B0504020202020204" pitchFamily="34" charset="0"/>
      <p:regular r:id="rId9"/>
      <p:bold r:id="rId10"/>
      <p:italic r:id="rId11"/>
      <p:boldItalic r:id="rId12"/>
    </p:embeddedFont>
    <p:embeddedFont>
      <p:font typeface="Avenir Next LT Pro Demi" panose="020B0704020202020204" pitchFamily="34" charset="0"/>
      <p:bold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2734" autoAdjust="0"/>
  </p:normalViewPr>
  <p:slideViewPr>
    <p:cSldViewPr>
      <p:cViewPr varScale="1">
        <p:scale>
          <a:sx n="35" d="100"/>
          <a:sy n="35" d="100"/>
        </p:scale>
        <p:origin x="60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ustomXml" Target="../customXml/item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9E9F-F84D-4F8A-B5FB-BF042F9A1343}" type="datetimeFigureOut">
              <a:rPr lang="nl-NL" smtClean="0"/>
              <a:t>4-7-2023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8933-FF54-4512-BB48-6F879F0E78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9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C8933-FF54-4512-BB48-6F879F0E78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7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68406" y="-38100"/>
            <a:ext cx="10287000" cy="102870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19226" y="2809212"/>
            <a:ext cx="2334288" cy="23342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D1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3611473" y="2406788"/>
            <a:ext cx="4300434" cy="4300434"/>
          </a:xfrm>
          <a:custGeom>
            <a:avLst/>
            <a:gdLst/>
            <a:ahLst/>
            <a:cxnLst/>
            <a:rect l="l" t="t" r="r" b="b"/>
            <a:pathLst>
              <a:path w="4300434" h="4300434">
                <a:moveTo>
                  <a:pt x="0" y="0"/>
                </a:moveTo>
                <a:lnTo>
                  <a:pt x="4300433" y="0"/>
                </a:lnTo>
                <a:lnTo>
                  <a:pt x="4300433" y="4300433"/>
                </a:lnTo>
                <a:lnTo>
                  <a:pt x="0" y="4300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4000" y="5143500"/>
            <a:ext cx="2334288" cy="23342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8D1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35391" y="8345733"/>
            <a:ext cx="18423391" cy="3912666"/>
            <a:chOff x="0" y="0"/>
            <a:chExt cx="4852251" cy="1030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52251" cy="1030496"/>
            </a:xfrm>
            <a:custGeom>
              <a:avLst/>
              <a:gdLst/>
              <a:ahLst/>
              <a:cxnLst/>
              <a:rect l="l" t="t" r="r" b="b"/>
              <a:pathLst>
                <a:path w="4852251" h="1030496">
                  <a:moveTo>
                    <a:pt x="0" y="0"/>
                  </a:moveTo>
                  <a:lnTo>
                    <a:pt x="4852251" y="0"/>
                  </a:lnTo>
                  <a:lnTo>
                    <a:pt x="4852251" y="1030496"/>
                  </a:lnTo>
                  <a:lnTo>
                    <a:pt x="0" y="103049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5529594"/>
            <a:ext cx="3844019" cy="74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F18D1B"/>
                </a:solidFill>
                <a:latin typeface="Avenir Next LT Pro" panose="020B0504020202020204" pitchFamily="34" charset="0"/>
              </a:rPr>
              <a:t>Datum - naam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1656693"/>
            <a:ext cx="7257670" cy="3555421"/>
            <a:chOff x="0" y="-142875"/>
            <a:chExt cx="9676893" cy="474056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908039"/>
              <a:ext cx="9676893" cy="2689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289"/>
                </a:lnSpc>
              </a:pPr>
              <a:r>
                <a:rPr lang="en-US" sz="13899" dirty="0" err="1">
                  <a:solidFill>
                    <a:srgbClr val="FFFFFF"/>
                  </a:solidFill>
                  <a:latin typeface="Avenir Next LT Pro Demi" panose="020B0604020202020204" pitchFamily="34" charset="0"/>
                </a:rPr>
                <a:t>Titel</a:t>
              </a:r>
              <a:endParaRPr lang="en-US" sz="13899" dirty="0">
                <a:solidFill>
                  <a:srgbClr val="FFFFFF"/>
                </a:solidFill>
                <a:latin typeface="Avenir Next LT Pro Demi" panose="020B0604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42875"/>
              <a:ext cx="7911513" cy="1497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40"/>
                </a:lnSpc>
                <a:spcBef>
                  <a:spcPct val="0"/>
                </a:spcBef>
              </a:pPr>
              <a:r>
                <a:rPr lang="en-US" sz="5400" dirty="0">
                  <a:solidFill>
                    <a:srgbClr val="F18D1B"/>
                  </a:solidFill>
                  <a:latin typeface="Avenir Next LT Pro" panose="020B0504020202020204" pitchFamily="34" charset="0"/>
                </a:rPr>
                <a:t>Kop</a:t>
              </a:r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C6246B1-B523-9AF7-DFBC-DAC749ECE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4" y="9029700"/>
            <a:ext cx="7376145" cy="865790"/>
          </a:xfrm>
          <a:prstGeom prst="rect">
            <a:avLst/>
          </a:prstGeom>
        </p:spPr>
      </p:pic>
      <p:pic>
        <p:nvPicPr>
          <p:cNvPr id="21" name="Afbeelding 20" descr="Afbeelding met Lettertype, schermopname, Graphics, logo&#10;&#10;Automatisch gegenereerde beschrijving">
            <a:extLst>
              <a:ext uri="{FF2B5EF4-FFF2-40B4-BE49-F238E27FC236}">
                <a16:creationId xmlns:a16="http://schemas.microsoft.com/office/drawing/2014/main" id="{26D05416-269F-1969-F6E5-ECFE49C0B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80" y="8115300"/>
            <a:ext cx="5715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69543" y="4019550"/>
            <a:ext cx="1701228" cy="17012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E418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682561" y="-2581160"/>
            <a:ext cx="10437449" cy="1043744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E418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392140" y="6084271"/>
            <a:ext cx="5322402" cy="532240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4426279" y="6725563"/>
            <a:ext cx="3254125" cy="3254125"/>
          </a:xfrm>
          <a:custGeom>
            <a:avLst/>
            <a:gdLst/>
            <a:ahLst/>
            <a:cxnLst/>
            <a:rect l="l" t="t" r="r" b="b"/>
            <a:pathLst>
              <a:path w="3254125" h="3254125">
                <a:moveTo>
                  <a:pt x="0" y="0"/>
                </a:moveTo>
                <a:lnTo>
                  <a:pt x="3254125" y="0"/>
                </a:lnTo>
                <a:lnTo>
                  <a:pt x="3254125" y="3254125"/>
                </a:lnTo>
                <a:lnTo>
                  <a:pt x="0" y="325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36164" y="2047875"/>
            <a:ext cx="7607836" cy="193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3"/>
              </a:lnSpc>
            </a:pPr>
            <a:r>
              <a:rPr lang="en-US" sz="6378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Kop</a:t>
            </a:r>
          </a:p>
          <a:p>
            <a:pPr marL="857250" indent="-857250">
              <a:lnSpc>
                <a:spcPts val="7653"/>
              </a:lnSpc>
              <a:buFont typeface="Arial" panose="020B0604020202020204" pitchFamily="34" charset="0"/>
              <a:buChar char="•"/>
            </a:pPr>
            <a:r>
              <a:rPr lang="en-US" sz="6378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tekst</a:t>
            </a:r>
            <a:endParaRPr lang="en-US" sz="6378" dirty="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320158" y="1786950"/>
            <a:ext cx="1701228" cy="17012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E4184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7625" y="5800783"/>
            <a:ext cx="1701228" cy="170122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92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29917" y="-4353178"/>
            <a:ext cx="10437449" cy="1043744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92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392140" y="6084271"/>
            <a:ext cx="5322402" cy="532240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4426279" y="6725563"/>
            <a:ext cx="3254125" cy="3254125"/>
          </a:xfrm>
          <a:custGeom>
            <a:avLst/>
            <a:gdLst/>
            <a:ahLst/>
            <a:cxnLst/>
            <a:rect l="l" t="t" r="r" b="b"/>
            <a:pathLst>
              <a:path w="3254125" h="3254125">
                <a:moveTo>
                  <a:pt x="0" y="0"/>
                </a:moveTo>
                <a:lnTo>
                  <a:pt x="3254125" y="0"/>
                </a:lnTo>
                <a:lnTo>
                  <a:pt x="3254125" y="3254125"/>
                </a:lnTo>
                <a:lnTo>
                  <a:pt x="0" y="325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638854" y="7502011"/>
            <a:ext cx="1701228" cy="170122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925"/>
            </a:solidFill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ABB74C3C-C595-6DF0-817C-EC574DEFE5B6}"/>
              </a:ext>
            </a:extLst>
          </p:cNvPr>
          <p:cNvSpPr txBox="1"/>
          <p:nvPr/>
        </p:nvSpPr>
        <p:spPr>
          <a:xfrm>
            <a:off x="1536164" y="2047875"/>
            <a:ext cx="7607836" cy="193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3"/>
              </a:lnSpc>
            </a:pPr>
            <a:r>
              <a:rPr lang="en-US" sz="6378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Kop</a:t>
            </a:r>
          </a:p>
          <a:p>
            <a:pPr marL="857250" indent="-857250">
              <a:lnSpc>
                <a:spcPts val="7653"/>
              </a:lnSpc>
              <a:buFont typeface="Arial" panose="020B0604020202020204" pitchFamily="34" charset="0"/>
              <a:buChar char="•"/>
            </a:pPr>
            <a:r>
              <a:rPr lang="en-US" sz="6378" dirty="0" err="1">
                <a:solidFill>
                  <a:srgbClr val="FFFFFF"/>
                </a:solidFill>
                <a:latin typeface="Avenir Next LT Pro" panose="020B0504020202020204" pitchFamily="34" charset="0"/>
              </a:rPr>
              <a:t>tekst</a:t>
            </a:r>
            <a:endParaRPr lang="en-US" sz="6378" dirty="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453433" y="353968"/>
            <a:ext cx="3564655" cy="3564655"/>
          </a:xfrm>
          <a:custGeom>
            <a:avLst/>
            <a:gdLst/>
            <a:ahLst/>
            <a:cxnLst/>
            <a:rect l="l" t="t" r="r" b="b"/>
            <a:pathLst>
              <a:path w="3564655" h="3564655">
                <a:moveTo>
                  <a:pt x="0" y="0"/>
                </a:moveTo>
                <a:lnTo>
                  <a:pt x="3564655" y="0"/>
                </a:lnTo>
                <a:lnTo>
                  <a:pt x="3564655" y="3564655"/>
                </a:lnTo>
                <a:lnTo>
                  <a:pt x="0" y="3564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19C4C-9CC5-0447-80E8-A5604FCB5981}"/>
              </a:ext>
            </a:extLst>
          </p:cNvPr>
          <p:cNvSpPr txBox="1"/>
          <p:nvPr/>
        </p:nvSpPr>
        <p:spPr>
          <a:xfrm>
            <a:off x="5340082" y="1562100"/>
            <a:ext cx="7607836" cy="193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3"/>
              </a:lnSpc>
            </a:pPr>
            <a:r>
              <a:rPr lang="en-US" sz="6378" dirty="0">
                <a:latin typeface="Avenir Next LT Pro Demi" panose="020B0704020202020204" pitchFamily="34" charset="0"/>
              </a:rPr>
              <a:t>Kop</a:t>
            </a:r>
          </a:p>
          <a:p>
            <a:pPr marL="857250" indent="-857250">
              <a:lnSpc>
                <a:spcPts val="7653"/>
              </a:lnSpc>
              <a:buFont typeface="Arial" panose="020B0604020202020204" pitchFamily="34" charset="0"/>
              <a:buChar char="•"/>
            </a:pPr>
            <a:r>
              <a:rPr lang="en-US" sz="6378" dirty="0" err="1">
                <a:latin typeface="Avenir Next LT Pro" panose="020B0504020202020204" pitchFamily="34" charset="0"/>
              </a:rPr>
              <a:t>tekst</a:t>
            </a:r>
            <a:endParaRPr lang="en-US" sz="6378" dirty="0">
              <a:latin typeface="Avenir Next LT Pro" panose="020B050402020202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DA17956B-4583-F0A2-1984-07BB6B041EB8}"/>
              </a:ext>
            </a:extLst>
          </p:cNvPr>
          <p:cNvSpPr/>
          <p:nvPr/>
        </p:nvSpPr>
        <p:spPr>
          <a:xfrm>
            <a:off x="772168" y="9576130"/>
            <a:ext cx="3036955" cy="523895"/>
          </a:xfrm>
          <a:custGeom>
            <a:avLst/>
            <a:gdLst/>
            <a:ahLst/>
            <a:cxnLst/>
            <a:rect l="l" t="t" r="r" b="b"/>
            <a:pathLst>
              <a:path w="8424949" h="1453360">
                <a:moveTo>
                  <a:pt x="0" y="0"/>
                </a:moveTo>
                <a:lnTo>
                  <a:pt x="8424949" y="0"/>
                </a:lnTo>
                <a:lnTo>
                  <a:pt x="8424949" y="1453361"/>
                </a:lnTo>
                <a:lnTo>
                  <a:pt x="0" y="145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2A87128-8330-DB4B-037D-CF8034B592FD}"/>
              </a:ext>
            </a:extLst>
          </p:cNvPr>
          <p:cNvSpPr/>
          <p:nvPr/>
        </p:nvSpPr>
        <p:spPr>
          <a:xfrm>
            <a:off x="453433" y="7886700"/>
            <a:ext cx="3540235" cy="1414605"/>
          </a:xfrm>
          <a:custGeom>
            <a:avLst/>
            <a:gdLst/>
            <a:ahLst/>
            <a:cxnLst/>
            <a:rect l="l" t="t" r="r" b="b"/>
            <a:pathLst>
              <a:path w="5483994" h="2193598">
                <a:moveTo>
                  <a:pt x="0" y="0"/>
                </a:moveTo>
                <a:lnTo>
                  <a:pt x="5483994" y="0"/>
                </a:lnTo>
                <a:lnTo>
                  <a:pt x="5483994" y="2193598"/>
                </a:lnTo>
                <a:lnTo>
                  <a:pt x="0" y="21935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97613D7-DDC8-549C-02DF-5376E2973B6E}"/>
              </a:ext>
            </a:extLst>
          </p:cNvPr>
          <p:cNvCxnSpPr/>
          <p:nvPr/>
        </p:nvCxnSpPr>
        <p:spPr>
          <a:xfrm>
            <a:off x="609600" y="7734300"/>
            <a:ext cx="31995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680030"/>
            <a:ext cx="5283340" cy="144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60"/>
              </a:lnSpc>
            </a:pPr>
            <a:r>
              <a:rPr lang="en-US" sz="9800" dirty="0" err="1">
                <a:solidFill>
                  <a:srgbClr val="F18D1B"/>
                </a:solidFill>
                <a:latin typeface="Avenir Next LT Pro Demi" panose="020B0704020202020204" pitchFamily="34" charset="0"/>
              </a:rPr>
              <a:t>Vragen</a:t>
            </a:r>
            <a:r>
              <a:rPr lang="en-US" sz="9800" dirty="0">
                <a:solidFill>
                  <a:srgbClr val="F18D1B"/>
                </a:solidFill>
                <a:latin typeface="Avenir Next LT Pro Demi" panose="020B0704020202020204" pitchFamily="34" charset="0"/>
              </a:rPr>
              <a:t>?</a:t>
            </a: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60B67E19-00EF-F5C0-1538-592635EFDB0A}"/>
              </a:ext>
            </a:extLst>
          </p:cNvPr>
          <p:cNvSpPr/>
          <p:nvPr/>
        </p:nvSpPr>
        <p:spPr>
          <a:xfrm>
            <a:off x="972407" y="5829447"/>
            <a:ext cx="825377" cy="660302"/>
          </a:xfrm>
          <a:custGeom>
            <a:avLst/>
            <a:gdLst/>
            <a:ahLst/>
            <a:cxnLst/>
            <a:rect l="l" t="t" r="r" b="b"/>
            <a:pathLst>
              <a:path w="825377" h="660302">
                <a:moveTo>
                  <a:pt x="0" y="0"/>
                </a:moveTo>
                <a:lnTo>
                  <a:pt x="825377" y="0"/>
                </a:lnTo>
                <a:lnTo>
                  <a:pt x="825377" y="660301"/>
                </a:lnTo>
                <a:lnTo>
                  <a:pt x="0" y="660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0C46F7BC-4266-B8A0-8C38-837CF6DC70D6}"/>
              </a:ext>
            </a:extLst>
          </p:cNvPr>
          <p:cNvSpPr/>
          <p:nvPr/>
        </p:nvSpPr>
        <p:spPr>
          <a:xfrm>
            <a:off x="1028700" y="4812553"/>
            <a:ext cx="660302" cy="660302"/>
          </a:xfrm>
          <a:custGeom>
            <a:avLst/>
            <a:gdLst/>
            <a:ahLst/>
            <a:cxnLst/>
            <a:rect l="l" t="t" r="r" b="b"/>
            <a:pathLst>
              <a:path w="660302" h="660302">
                <a:moveTo>
                  <a:pt x="0" y="0"/>
                </a:moveTo>
                <a:lnTo>
                  <a:pt x="660302" y="0"/>
                </a:lnTo>
                <a:lnTo>
                  <a:pt x="660302" y="660302"/>
                </a:lnTo>
                <a:lnTo>
                  <a:pt x="0" y="6603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BE01FAD6-849E-F09E-33F7-E16BBF5E3A03}"/>
              </a:ext>
            </a:extLst>
          </p:cNvPr>
          <p:cNvSpPr/>
          <p:nvPr/>
        </p:nvSpPr>
        <p:spPr>
          <a:xfrm>
            <a:off x="1118572" y="6846341"/>
            <a:ext cx="480557" cy="813250"/>
          </a:xfrm>
          <a:custGeom>
            <a:avLst/>
            <a:gdLst/>
            <a:ahLst/>
            <a:cxnLst/>
            <a:rect l="l" t="t" r="r" b="b"/>
            <a:pathLst>
              <a:path w="480557" h="813250">
                <a:moveTo>
                  <a:pt x="0" y="0"/>
                </a:moveTo>
                <a:lnTo>
                  <a:pt x="480557" y="0"/>
                </a:lnTo>
                <a:lnTo>
                  <a:pt x="480557" y="813250"/>
                </a:lnTo>
                <a:lnTo>
                  <a:pt x="0" y="8132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6E64A57-0F6A-E6AF-7E2D-4E5BCAE6DEA3}"/>
              </a:ext>
            </a:extLst>
          </p:cNvPr>
          <p:cNvSpPr txBox="1"/>
          <p:nvPr/>
        </p:nvSpPr>
        <p:spPr>
          <a:xfrm>
            <a:off x="972407" y="8648700"/>
            <a:ext cx="7607836" cy="942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3"/>
              </a:lnSpc>
            </a:pPr>
            <a:r>
              <a:rPr lang="en-US" sz="6378" dirty="0">
                <a:solidFill>
                  <a:srgbClr val="FFFFFF"/>
                </a:solidFill>
                <a:latin typeface="Avenir Next LT Pro" panose="020B0504020202020204" pitchFamily="34" charset="0"/>
              </a:rPr>
              <a:t>www.isop.nl</a:t>
            </a:r>
          </a:p>
        </p:txBody>
      </p:sp>
      <p:pic>
        <p:nvPicPr>
          <p:cNvPr id="11" name="Afbeelding 10" descr="Afbeelding met Menselijk gezicht, persoon, kleding, overdekt&#10;&#10;Automatisch gegenereerde beschrijving">
            <a:extLst>
              <a:ext uri="{FF2B5EF4-FFF2-40B4-BE49-F238E27FC236}">
                <a16:creationId xmlns:a16="http://schemas.microsoft.com/office/drawing/2014/main" id="{CA8FFE86-D541-8425-05A7-E6E7306517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6542"/>
          <a:stretch/>
        </p:blipFill>
        <p:spPr>
          <a:xfrm>
            <a:off x="7673628" y="-796"/>
            <a:ext cx="10614372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8B4555ED72C4FBF508BBAFEE6918A" ma:contentTypeVersion="18" ma:contentTypeDescription="Een nieuw document maken." ma:contentTypeScope="" ma:versionID="e8521271e11ee91dfa2fe6ea118ef8af">
  <xsd:schema xmlns:xsd="http://www.w3.org/2001/XMLSchema" xmlns:xs="http://www.w3.org/2001/XMLSchema" xmlns:p="http://schemas.microsoft.com/office/2006/metadata/properties" xmlns:ns2="a3f54ecd-abd2-4efb-a17d-7612a4d8ec04" xmlns:ns3="944ac32b-5bdf-4e08-8306-bbdb44fc3784" targetNamespace="http://schemas.microsoft.com/office/2006/metadata/properties" ma:root="true" ma:fieldsID="74a1eee29200489c8f397d9e62567f15" ns2:_="" ns3:_="">
    <xsd:import namespace="a3f54ecd-abd2-4efb-a17d-7612a4d8ec04"/>
    <xsd:import namespace="944ac32b-5bdf-4e08-8306-bbdb44fc3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54ecd-abd2-4efb-a17d-7612a4d8e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ac32b-5bdf-4e08-8306-bbdb44fc378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78a2a23-d2db-47b9-bb4a-03d99704d4dc}" ma:internalName="TaxCatchAll" ma:showField="CatchAllData" ma:web="944ac32b-5bdf-4e08-8306-bbdb44fc3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ac32b-5bdf-4e08-8306-bbdb44fc3784" xsi:nil="true"/>
    <lcf76f155ced4ddcb4097134ff3c332f xmlns="a3f54ecd-abd2-4efb-a17d-7612a4d8ec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AA68FE-254B-4242-96DF-E19CAC557465}"/>
</file>

<file path=customXml/itemProps2.xml><?xml version="1.0" encoding="utf-8"?>
<ds:datastoreItem xmlns:ds="http://schemas.openxmlformats.org/officeDocument/2006/customXml" ds:itemID="{DECBAFA2-8255-44E4-A614-53BBB1EBC822}"/>
</file>

<file path=customXml/itemProps3.xml><?xml version="1.0" encoding="utf-8"?>
<ds:datastoreItem xmlns:ds="http://schemas.openxmlformats.org/officeDocument/2006/customXml" ds:itemID="{4C713893-5964-45FB-8EDA-089A3DED8C32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</Words>
  <Application>Microsoft Office PowerPoint</Application>
  <PresentationFormat>Aangepast</PresentationFormat>
  <Paragraphs>12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Avenir Next LT Pro Demi</vt:lpstr>
      <vt:lpstr>Avenir Next LT Pro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ISOP ppt</dc:title>
  <dc:creator>Elise Veenhuis</dc:creator>
  <cp:lastModifiedBy>Elise Veenhuis</cp:lastModifiedBy>
  <cp:revision>2</cp:revision>
  <dcterms:created xsi:type="dcterms:W3CDTF">2006-08-16T00:00:00Z</dcterms:created>
  <dcterms:modified xsi:type="dcterms:W3CDTF">2023-07-04T07:31:21Z</dcterms:modified>
  <dc:identifier>DAFnpN2DeRw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0x01010078A8B4555ED72C4FBF508BBAFEE6918A</vt:lpwstr>
  </property>
</Properties>
</file>