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64" r:id="rId11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4F5"/>
    <a:srgbClr val="4B95D7"/>
    <a:srgbClr val="F2D9B6"/>
    <a:srgbClr val="F1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3" name="Picture 17" descr="Iselinge dia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516563"/>
            <a:ext cx="903287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oorblad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1052091" y="1772816"/>
            <a:ext cx="6472237" cy="407987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altLang="nl-NL" noProof="0" smtClean="0"/>
              <a:t>Klik om de stijl te bewerken</a:t>
            </a:r>
            <a:endParaRPr lang="nl-NL" altLang="nl-NL" noProof="0" dirty="0" smtClean="0"/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1052091" y="2534816"/>
            <a:ext cx="6472237" cy="1752600"/>
          </a:xfrm>
        </p:spPr>
        <p:txBody>
          <a:bodyPr/>
          <a:lstStyle>
            <a:lvl1pPr marL="0" indent="0">
              <a:buFontTx/>
              <a:buNone/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altLang="nl-NL" noProof="0" smtClean="0"/>
              <a:t>Klik om de ondertitelstijl van het model te bewerken</a:t>
            </a:r>
          </a:p>
        </p:txBody>
      </p:sp>
      <p:sp>
        <p:nvSpPr>
          <p:cNvPr id="1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52091" y="5581228"/>
            <a:ext cx="6472237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endParaRPr lang="nl-NL" alt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121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08763" y="950913"/>
            <a:ext cx="1779587" cy="5430837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68413" y="950913"/>
            <a:ext cx="5187950" cy="5430837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461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598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9480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68413" y="1687513"/>
            <a:ext cx="3482975" cy="4694237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03788" y="1687513"/>
            <a:ext cx="3484562" cy="4694237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37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445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83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46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26806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81332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E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268413" y="950913"/>
            <a:ext cx="7119937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 smtClean="0"/>
              <a:t>Klik om te bewerken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8413" y="1687513"/>
            <a:ext cx="7119937" cy="469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pic>
        <p:nvPicPr>
          <p:cNvPr id="3" name="Afbeelding 2" descr="volgblad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kern="1200">
          <a:solidFill>
            <a:srgbClr val="4B95D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331640" y="3068960"/>
            <a:ext cx="6472237" cy="407987"/>
          </a:xfrm>
        </p:spPr>
        <p:txBody>
          <a:bodyPr/>
          <a:lstStyle/>
          <a:p>
            <a:r>
              <a:rPr lang="nl-NL" altLang="nl-NL" dirty="0" smtClean="0"/>
              <a:t>Info over </a:t>
            </a:r>
            <a:r>
              <a:rPr lang="nl-NL" altLang="nl-NL" dirty="0" err="1" smtClean="0"/>
              <a:t>OnStage</a:t>
            </a:r>
            <a:r>
              <a:rPr lang="nl-NL" altLang="nl-NL" dirty="0" smtClean="0"/>
              <a:t/>
            </a:r>
            <a:br>
              <a:rPr lang="nl-NL" altLang="nl-NL" dirty="0" smtClean="0"/>
            </a:br>
            <a:r>
              <a:rPr lang="nl-NL" altLang="nl-NL" dirty="0" smtClean="0"/>
              <a:t>voor Schoolopleiders </a:t>
            </a:r>
            <a:r>
              <a:rPr lang="nl-NL" altLang="nl-NL" dirty="0"/>
              <a:t/>
            </a:r>
            <a:br>
              <a:rPr lang="nl-NL" altLang="nl-NL" dirty="0"/>
            </a:br>
            <a:endParaRPr lang="nl-NL" altLang="nl-NL" dirty="0"/>
          </a:p>
        </p:txBody>
      </p:sp>
      <p:sp>
        <p:nvSpPr>
          <p:cNvPr id="2" name="Tekstvak 1"/>
          <p:cNvSpPr txBox="1"/>
          <p:nvPr/>
        </p:nvSpPr>
        <p:spPr>
          <a:xfrm flipH="1">
            <a:off x="1763688" y="6021288"/>
            <a:ext cx="36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Bevat audio bij elke dia</a:t>
            </a:r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9205" y="60212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7824" y="1340768"/>
            <a:ext cx="487363" cy="487363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6216" y="5157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4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 Stage </a:t>
            </a:r>
            <a:r>
              <a:rPr lang="nl-NL" dirty="0" err="1" smtClean="0"/>
              <a:t>for</a:t>
            </a:r>
            <a:r>
              <a:rPr lang="nl-NL" dirty="0" smtClean="0"/>
              <a:t> Business (O4B)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Alle schoolopleiders </a:t>
            </a:r>
            <a:r>
              <a:rPr lang="nl-NL" smtClean="0"/>
              <a:t>ontvangen binnenkort een </a:t>
            </a:r>
            <a:r>
              <a:rPr lang="nl-NL" dirty="0" smtClean="0"/>
              <a:t>mail met de gegevens om in te loggen op het systeem.</a:t>
            </a:r>
            <a:endParaRPr lang="nl-NL" dirty="0"/>
          </a:p>
        </p:txBody>
      </p:sp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14127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4653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2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50851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0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45091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39330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4149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6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4653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5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angepast ontwerp">
  <a:themeElements>
    <a:clrScheme name="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angepast ontwerp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selinge powerpoint 16-2601.pptx" id="{2F60C425-879F-40CE-B720-6841914BF064}" vid="{18EE3372-797D-4E7C-B521-EAEE66E8782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Iselinge Hogeschool</Template>
  <TotalTime>247</TotalTime>
  <Words>36</Words>
  <Application>Microsoft Office PowerPoint</Application>
  <PresentationFormat>Diavoorstelling (4:3)</PresentationFormat>
  <Paragraphs>4</Paragraphs>
  <Slides>10</Slides>
  <Notes>0</Notes>
  <HiddenSlides>0</HiddenSlides>
  <MMClips>11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3" baseType="lpstr">
      <vt:lpstr>Arial</vt:lpstr>
      <vt:lpstr>Trebuchet MS</vt:lpstr>
      <vt:lpstr>Aangepast ontwerp</vt:lpstr>
      <vt:lpstr>Info over OnStage voor Schoolopleiders  </vt:lpstr>
      <vt:lpstr>On Stage for Business (O4B)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Iselinge Hogeschool / IJsselgroep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 over OnStage voor Schoolopleiders</dc:title>
  <dc:creator>Henk Kip</dc:creator>
  <cp:lastModifiedBy>Henk Kip</cp:lastModifiedBy>
  <cp:revision>5</cp:revision>
  <dcterms:created xsi:type="dcterms:W3CDTF">2020-09-13T14:31:03Z</dcterms:created>
  <dcterms:modified xsi:type="dcterms:W3CDTF">2020-09-13T18:47:00Z</dcterms:modified>
</cp:coreProperties>
</file>