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8" r:id="rId6"/>
    <p:sldId id="259" r:id="rId7"/>
    <p:sldId id="270" r:id="rId8"/>
    <p:sldId id="260" r:id="rId9"/>
    <p:sldId id="266" r:id="rId10"/>
    <p:sldId id="267" r:id="rId11"/>
    <p:sldId id="268" r:id="rId12"/>
    <p:sldId id="269" r:id="rId13"/>
    <p:sldId id="265" r:id="rId14"/>
    <p:sldId id="272" r:id="rId15"/>
    <p:sldId id="27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758B8-6520-414B-A91B-B357C3546672}" v="16" dt="2025-02-03T12:47:13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8769" autoAdjust="0"/>
  </p:normalViewPr>
  <p:slideViewPr>
    <p:cSldViewPr snapToGrid="0">
      <p:cViewPr varScale="1">
        <p:scale>
          <a:sx n="67" d="100"/>
          <a:sy n="67" d="100"/>
        </p:scale>
        <p:origin x="12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n Sieben" userId="f93077a3-8b83-4323-bb86-05200781e557" providerId="ADAL" clId="{C45758B8-6520-414B-A91B-B357C3546672}"/>
    <pc:docChg chg="undo custSel addSld delSld modSld sldOrd">
      <pc:chgData name="Marijn Sieben" userId="f93077a3-8b83-4323-bb86-05200781e557" providerId="ADAL" clId="{C45758B8-6520-414B-A91B-B357C3546672}" dt="2025-02-03T12:52:57.955" v="1774" actId="5793"/>
      <pc:docMkLst>
        <pc:docMk/>
      </pc:docMkLst>
      <pc:sldChg chg="modSp mod">
        <pc:chgData name="Marijn Sieben" userId="f93077a3-8b83-4323-bb86-05200781e557" providerId="ADAL" clId="{C45758B8-6520-414B-A91B-B357C3546672}" dt="2025-02-03T12:04:32.168" v="21" actId="20577"/>
        <pc:sldMkLst>
          <pc:docMk/>
          <pc:sldMk cId="3902567627" sldId="256"/>
        </pc:sldMkLst>
        <pc:spChg chg="mod">
          <ac:chgData name="Marijn Sieben" userId="f93077a3-8b83-4323-bb86-05200781e557" providerId="ADAL" clId="{C45758B8-6520-414B-A91B-B357C3546672}" dt="2025-02-03T12:04:32.168" v="21" actId="20577"/>
          <ac:spMkLst>
            <pc:docMk/>
            <pc:sldMk cId="3902567627" sldId="256"/>
            <ac:spMk id="29" creationId="{17821F18-A33B-8742-7FF8-718263AC0F09}"/>
          </ac:spMkLst>
        </pc:spChg>
      </pc:sldChg>
      <pc:sldChg chg="del">
        <pc:chgData name="Marijn Sieben" userId="f93077a3-8b83-4323-bb86-05200781e557" providerId="ADAL" clId="{C45758B8-6520-414B-A91B-B357C3546672}" dt="2025-02-03T12:04:46.437" v="22" actId="47"/>
        <pc:sldMkLst>
          <pc:docMk/>
          <pc:sldMk cId="3419804048" sldId="257"/>
        </pc:sldMkLst>
      </pc:sldChg>
      <pc:sldChg chg="modSp mod">
        <pc:chgData name="Marijn Sieben" userId="f93077a3-8b83-4323-bb86-05200781e557" providerId="ADAL" clId="{C45758B8-6520-414B-A91B-B357C3546672}" dt="2025-02-03T12:05:29.449" v="98" actId="20577"/>
        <pc:sldMkLst>
          <pc:docMk/>
          <pc:sldMk cId="740550163" sldId="258"/>
        </pc:sldMkLst>
        <pc:spChg chg="mod">
          <ac:chgData name="Marijn Sieben" userId="f93077a3-8b83-4323-bb86-05200781e557" providerId="ADAL" clId="{C45758B8-6520-414B-A91B-B357C3546672}" dt="2025-02-03T12:05:29.449" v="98" actId="20577"/>
          <ac:spMkLst>
            <pc:docMk/>
            <pc:sldMk cId="740550163" sldId="258"/>
            <ac:spMk id="3" creationId="{472AA3C7-5A76-A5A1-0E1D-598C08CF8C33}"/>
          </ac:spMkLst>
        </pc:spChg>
      </pc:sldChg>
      <pc:sldChg chg="modSp mod">
        <pc:chgData name="Marijn Sieben" userId="f93077a3-8b83-4323-bb86-05200781e557" providerId="ADAL" clId="{C45758B8-6520-414B-A91B-B357C3546672}" dt="2025-02-03T12:05:42.003" v="111" actId="20577"/>
        <pc:sldMkLst>
          <pc:docMk/>
          <pc:sldMk cId="3498523271" sldId="259"/>
        </pc:sldMkLst>
        <pc:spChg chg="mod">
          <ac:chgData name="Marijn Sieben" userId="f93077a3-8b83-4323-bb86-05200781e557" providerId="ADAL" clId="{C45758B8-6520-414B-A91B-B357C3546672}" dt="2025-02-03T12:05:42.003" v="111" actId="20577"/>
          <ac:spMkLst>
            <pc:docMk/>
            <pc:sldMk cId="3498523271" sldId="259"/>
            <ac:spMk id="2" creationId="{50EE1A19-4441-C78F-B3DD-F539E25915C9}"/>
          </ac:spMkLst>
        </pc:spChg>
      </pc:sldChg>
      <pc:sldChg chg="modSp mod">
        <pc:chgData name="Marijn Sieben" userId="f93077a3-8b83-4323-bb86-05200781e557" providerId="ADAL" clId="{C45758B8-6520-414B-A91B-B357C3546672}" dt="2025-02-03T12:06:07.662" v="161" actId="20577"/>
        <pc:sldMkLst>
          <pc:docMk/>
          <pc:sldMk cId="4189203617" sldId="260"/>
        </pc:sldMkLst>
        <pc:spChg chg="mod">
          <ac:chgData name="Marijn Sieben" userId="f93077a3-8b83-4323-bb86-05200781e557" providerId="ADAL" clId="{C45758B8-6520-414B-A91B-B357C3546672}" dt="2025-02-03T12:06:07.662" v="161" actId="20577"/>
          <ac:spMkLst>
            <pc:docMk/>
            <pc:sldMk cId="4189203617" sldId="260"/>
            <ac:spMk id="2" creationId="{2B2CCA96-065F-51DB-F146-3B7EA7F591B8}"/>
          </ac:spMkLst>
        </pc:spChg>
      </pc:sldChg>
      <pc:sldChg chg="del">
        <pc:chgData name="Marijn Sieben" userId="f93077a3-8b83-4323-bb86-05200781e557" providerId="ADAL" clId="{C45758B8-6520-414B-A91B-B357C3546672}" dt="2025-02-03T12:07:08.578" v="162" actId="47"/>
        <pc:sldMkLst>
          <pc:docMk/>
          <pc:sldMk cId="921934250" sldId="261"/>
        </pc:sldMkLst>
      </pc:sldChg>
      <pc:sldChg chg="modSp mod">
        <pc:chgData name="Marijn Sieben" userId="f93077a3-8b83-4323-bb86-05200781e557" providerId="ADAL" clId="{C45758B8-6520-414B-A91B-B357C3546672}" dt="2025-02-03T12:45:34.633" v="1505" actId="20577"/>
        <pc:sldMkLst>
          <pc:docMk/>
          <pc:sldMk cId="959169568" sldId="263"/>
        </pc:sldMkLst>
        <pc:spChg chg="mod">
          <ac:chgData name="Marijn Sieben" userId="f93077a3-8b83-4323-bb86-05200781e557" providerId="ADAL" clId="{C45758B8-6520-414B-A91B-B357C3546672}" dt="2025-02-03T12:45:34.633" v="1505" actId="20577"/>
          <ac:spMkLst>
            <pc:docMk/>
            <pc:sldMk cId="959169568" sldId="263"/>
            <ac:spMk id="2" creationId="{4F3578AA-E3EE-C7E6-13DA-85BCA98DA0D6}"/>
          </ac:spMkLst>
        </pc:spChg>
        <pc:spChg chg="mod">
          <ac:chgData name="Marijn Sieben" userId="f93077a3-8b83-4323-bb86-05200781e557" providerId="ADAL" clId="{C45758B8-6520-414B-A91B-B357C3546672}" dt="2025-02-03T12:45:14.804" v="1481" actId="20577"/>
          <ac:spMkLst>
            <pc:docMk/>
            <pc:sldMk cId="959169568" sldId="263"/>
            <ac:spMk id="3" creationId="{F68AF1D0-4B36-57F0-B4A2-B50D96F61CF3}"/>
          </ac:spMkLst>
        </pc:spChg>
      </pc:sldChg>
      <pc:sldChg chg="modSp mod">
        <pc:chgData name="Marijn Sieben" userId="f93077a3-8b83-4323-bb86-05200781e557" providerId="ADAL" clId="{C45758B8-6520-414B-A91B-B357C3546672}" dt="2025-02-03T12:47:16.941" v="1764" actId="20577"/>
        <pc:sldMkLst>
          <pc:docMk/>
          <pc:sldMk cId="3183895182" sldId="264"/>
        </pc:sldMkLst>
        <pc:spChg chg="mod">
          <ac:chgData name="Marijn Sieben" userId="f93077a3-8b83-4323-bb86-05200781e557" providerId="ADAL" clId="{C45758B8-6520-414B-A91B-B357C3546672}" dt="2025-02-03T12:45:42.225" v="1517" actId="20577"/>
          <ac:spMkLst>
            <pc:docMk/>
            <pc:sldMk cId="3183895182" sldId="264"/>
            <ac:spMk id="2" creationId="{B2E6CAA6-EB5E-C2B8-DDD1-1180A23E36F9}"/>
          </ac:spMkLst>
        </pc:spChg>
        <pc:spChg chg="mod">
          <ac:chgData name="Marijn Sieben" userId="f93077a3-8b83-4323-bb86-05200781e557" providerId="ADAL" clId="{C45758B8-6520-414B-A91B-B357C3546672}" dt="2025-02-03T12:47:16.941" v="1764" actId="20577"/>
          <ac:spMkLst>
            <pc:docMk/>
            <pc:sldMk cId="3183895182" sldId="264"/>
            <ac:spMk id="3" creationId="{02F8657B-DC96-647A-A114-2367F8BF37E3}"/>
          </ac:spMkLst>
        </pc:spChg>
      </pc:sldChg>
      <pc:sldChg chg="addSp modSp mod ord">
        <pc:chgData name="Marijn Sieben" userId="f93077a3-8b83-4323-bb86-05200781e557" providerId="ADAL" clId="{C45758B8-6520-414B-A91B-B357C3546672}" dt="2025-02-03T12:29:39.202" v="876" actId="20577"/>
        <pc:sldMkLst>
          <pc:docMk/>
          <pc:sldMk cId="2030565264" sldId="265"/>
        </pc:sldMkLst>
        <pc:spChg chg="mod">
          <ac:chgData name="Marijn Sieben" userId="f93077a3-8b83-4323-bb86-05200781e557" providerId="ADAL" clId="{C45758B8-6520-414B-A91B-B357C3546672}" dt="2025-02-03T12:29:39.202" v="876" actId="20577"/>
          <ac:spMkLst>
            <pc:docMk/>
            <pc:sldMk cId="2030565264" sldId="265"/>
            <ac:spMk id="2" creationId="{9DBA9E16-F387-24F0-C937-B7B05F408D17}"/>
          </ac:spMkLst>
        </pc:spChg>
        <pc:spChg chg="add mod">
          <ac:chgData name="Marijn Sieben" userId="f93077a3-8b83-4323-bb86-05200781e557" providerId="ADAL" clId="{C45758B8-6520-414B-A91B-B357C3546672}" dt="2025-02-03T12:27:59.044" v="871" actId="14100"/>
          <ac:spMkLst>
            <pc:docMk/>
            <pc:sldMk cId="2030565264" sldId="265"/>
            <ac:spMk id="6" creationId="{F8B6B0A2-39FC-0255-B9FF-69CAF862D836}"/>
          </ac:spMkLst>
        </pc:spChg>
        <pc:spChg chg="add mod">
          <ac:chgData name="Marijn Sieben" userId="f93077a3-8b83-4323-bb86-05200781e557" providerId="ADAL" clId="{C45758B8-6520-414B-A91B-B357C3546672}" dt="2025-02-03T12:28:12.939" v="875" actId="1076"/>
          <ac:spMkLst>
            <pc:docMk/>
            <pc:sldMk cId="2030565264" sldId="265"/>
            <ac:spMk id="7" creationId="{0EDD5E40-67C8-7B71-8838-EACD7E0DCE36}"/>
          </ac:spMkLst>
        </pc:spChg>
        <pc:picChg chg="add mod modCrop">
          <ac:chgData name="Marijn Sieben" userId="f93077a3-8b83-4323-bb86-05200781e557" providerId="ADAL" clId="{C45758B8-6520-414B-A91B-B357C3546672}" dt="2025-02-03T12:27:41.509" v="868" actId="1076"/>
          <ac:picMkLst>
            <pc:docMk/>
            <pc:sldMk cId="2030565264" sldId="265"/>
            <ac:picMk id="5" creationId="{4D836428-B0A3-DE6C-F8CC-CC8BEDBD1D82}"/>
          </ac:picMkLst>
        </pc:picChg>
      </pc:sldChg>
      <pc:sldChg chg="addSp modSp new mod">
        <pc:chgData name="Marijn Sieben" userId="f93077a3-8b83-4323-bb86-05200781e557" providerId="ADAL" clId="{C45758B8-6520-414B-A91B-B357C3546672}" dt="2025-02-03T12:10:18.456" v="336" actId="1076"/>
        <pc:sldMkLst>
          <pc:docMk/>
          <pc:sldMk cId="3381047024" sldId="266"/>
        </pc:sldMkLst>
        <pc:spChg chg="mod">
          <ac:chgData name="Marijn Sieben" userId="f93077a3-8b83-4323-bb86-05200781e557" providerId="ADAL" clId="{C45758B8-6520-414B-A91B-B357C3546672}" dt="2025-02-03T12:07:21.716" v="174" actId="20577"/>
          <ac:spMkLst>
            <pc:docMk/>
            <pc:sldMk cId="3381047024" sldId="266"/>
            <ac:spMk id="2" creationId="{BDA86352-8284-82F7-7BCE-F8CCEF37523E}"/>
          </ac:spMkLst>
        </pc:spChg>
        <pc:spChg chg="mod">
          <ac:chgData name="Marijn Sieben" userId="f93077a3-8b83-4323-bb86-05200781e557" providerId="ADAL" clId="{C45758B8-6520-414B-A91B-B357C3546672}" dt="2025-02-03T12:10:03.860" v="334" actId="5793"/>
          <ac:spMkLst>
            <pc:docMk/>
            <pc:sldMk cId="3381047024" sldId="266"/>
            <ac:spMk id="3" creationId="{18F38EBC-4B41-B48D-A926-598BB98BD70C}"/>
          </ac:spMkLst>
        </pc:spChg>
        <pc:picChg chg="add mod">
          <ac:chgData name="Marijn Sieben" userId="f93077a3-8b83-4323-bb86-05200781e557" providerId="ADAL" clId="{C45758B8-6520-414B-A91B-B357C3546672}" dt="2025-02-03T12:10:18.456" v="336" actId="1076"/>
          <ac:picMkLst>
            <pc:docMk/>
            <pc:sldMk cId="3381047024" sldId="266"/>
            <ac:picMk id="4" creationId="{47A2E106-B9D8-29E6-CFA1-7A15D134CD89}"/>
          </ac:picMkLst>
        </pc:picChg>
      </pc:sldChg>
      <pc:sldChg chg="modSp new mod">
        <pc:chgData name="Marijn Sieben" userId="f93077a3-8b83-4323-bb86-05200781e557" providerId="ADAL" clId="{C45758B8-6520-414B-A91B-B357C3546672}" dt="2025-02-03T12:11:53.183" v="544" actId="20577"/>
        <pc:sldMkLst>
          <pc:docMk/>
          <pc:sldMk cId="3126532388" sldId="267"/>
        </pc:sldMkLst>
        <pc:spChg chg="mod">
          <ac:chgData name="Marijn Sieben" userId="f93077a3-8b83-4323-bb86-05200781e557" providerId="ADAL" clId="{C45758B8-6520-414B-A91B-B357C3546672}" dt="2025-02-03T12:07:27.849" v="184" actId="20577"/>
          <ac:spMkLst>
            <pc:docMk/>
            <pc:sldMk cId="3126532388" sldId="267"/>
            <ac:spMk id="2" creationId="{CD8DE521-49EA-B36C-3DA2-2095350C0D1D}"/>
          </ac:spMkLst>
        </pc:spChg>
        <pc:spChg chg="mod">
          <ac:chgData name="Marijn Sieben" userId="f93077a3-8b83-4323-bb86-05200781e557" providerId="ADAL" clId="{C45758B8-6520-414B-A91B-B357C3546672}" dt="2025-02-03T12:11:53.183" v="544" actId="20577"/>
          <ac:spMkLst>
            <pc:docMk/>
            <pc:sldMk cId="3126532388" sldId="267"/>
            <ac:spMk id="3" creationId="{A18B7C61-3A9A-5A4F-8F38-3E212C9F2550}"/>
          </ac:spMkLst>
        </pc:spChg>
      </pc:sldChg>
      <pc:sldChg chg="modSp new mod">
        <pc:chgData name="Marijn Sieben" userId="f93077a3-8b83-4323-bb86-05200781e557" providerId="ADAL" clId="{C45758B8-6520-414B-A91B-B357C3546672}" dt="2025-02-03T12:13:14.500" v="820" actId="5793"/>
        <pc:sldMkLst>
          <pc:docMk/>
          <pc:sldMk cId="3779019159" sldId="268"/>
        </pc:sldMkLst>
        <pc:spChg chg="mod">
          <ac:chgData name="Marijn Sieben" userId="f93077a3-8b83-4323-bb86-05200781e557" providerId="ADAL" clId="{C45758B8-6520-414B-A91B-B357C3546672}" dt="2025-02-03T12:07:33.435" v="188" actId="20577"/>
          <ac:spMkLst>
            <pc:docMk/>
            <pc:sldMk cId="3779019159" sldId="268"/>
            <ac:spMk id="2" creationId="{CAC55CBC-8DB6-844B-43EB-173B113A2131}"/>
          </ac:spMkLst>
        </pc:spChg>
        <pc:spChg chg="mod">
          <ac:chgData name="Marijn Sieben" userId="f93077a3-8b83-4323-bb86-05200781e557" providerId="ADAL" clId="{C45758B8-6520-414B-A91B-B357C3546672}" dt="2025-02-03T12:13:14.500" v="820" actId="5793"/>
          <ac:spMkLst>
            <pc:docMk/>
            <pc:sldMk cId="3779019159" sldId="268"/>
            <ac:spMk id="3" creationId="{087BBDC4-F0BB-48F7-4412-482C53DF0175}"/>
          </ac:spMkLst>
        </pc:spChg>
      </pc:sldChg>
      <pc:sldChg chg="addSp delSp modSp new mod">
        <pc:chgData name="Marijn Sieben" userId="f93077a3-8b83-4323-bb86-05200781e557" providerId="ADAL" clId="{C45758B8-6520-414B-A91B-B357C3546672}" dt="2025-02-03T12:26:57.151" v="863" actId="14100"/>
        <pc:sldMkLst>
          <pc:docMk/>
          <pc:sldMk cId="286758805" sldId="269"/>
        </pc:sldMkLst>
        <pc:spChg chg="mod">
          <ac:chgData name="Marijn Sieben" userId="f93077a3-8b83-4323-bb86-05200781e557" providerId="ADAL" clId="{C45758B8-6520-414B-A91B-B357C3546672}" dt="2025-02-03T12:07:39.033" v="192" actId="20577"/>
          <ac:spMkLst>
            <pc:docMk/>
            <pc:sldMk cId="286758805" sldId="269"/>
            <ac:spMk id="2" creationId="{B6A8720E-C641-2510-6B15-2DE62E12150E}"/>
          </ac:spMkLst>
        </pc:spChg>
        <pc:spChg chg="add mod">
          <ac:chgData name="Marijn Sieben" userId="f93077a3-8b83-4323-bb86-05200781e557" providerId="ADAL" clId="{C45758B8-6520-414B-A91B-B357C3546672}" dt="2025-02-03T12:21:51.666" v="831" actId="1582"/>
          <ac:spMkLst>
            <pc:docMk/>
            <pc:sldMk cId="286758805" sldId="269"/>
            <ac:spMk id="6" creationId="{37927901-E603-E584-A08D-8EE115754CA7}"/>
          </ac:spMkLst>
        </pc:spChg>
        <pc:spChg chg="add mod ord">
          <ac:chgData name="Marijn Sieben" userId="f93077a3-8b83-4323-bb86-05200781e557" providerId="ADAL" clId="{C45758B8-6520-414B-A91B-B357C3546672}" dt="2025-02-03T12:24:12.716" v="852" actId="1076"/>
          <ac:spMkLst>
            <pc:docMk/>
            <pc:sldMk cId="286758805" sldId="269"/>
            <ac:spMk id="9" creationId="{306678CB-3CCA-9FC2-C65C-07F50946A269}"/>
          </ac:spMkLst>
        </pc:spChg>
        <pc:spChg chg="add mod">
          <ac:chgData name="Marijn Sieben" userId="f93077a3-8b83-4323-bb86-05200781e557" providerId="ADAL" clId="{C45758B8-6520-414B-A91B-B357C3546672}" dt="2025-02-03T12:26:39.131" v="860" actId="1076"/>
          <ac:spMkLst>
            <pc:docMk/>
            <pc:sldMk cId="286758805" sldId="269"/>
            <ac:spMk id="14" creationId="{0CD087C3-7A92-9871-990E-585572C451B4}"/>
          </ac:spMkLst>
        </pc:spChg>
        <pc:spChg chg="add mod">
          <ac:chgData name="Marijn Sieben" userId="f93077a3-8b83-4323-bb86-05200781e557" providerId="ADAL" clId="{C45758B8-6520-414B-A91B-B357C3546672}" dt="2025-02-03T12:26:57.151" v="863" actId="14100"/>
          <ac:spMkLst>
            <pc:docMk/>
            <pc:sldMk cId="286758805" sldId="269"/>
            <ac:spMk id="15" creationId="{D429B4A3-1516-466A-8B97-23119E2C805C}"/>
          </ac:spMkLst>
        </pc:spChg>
        <pc:picChg chg="add mod modCrop">
          <ac:chgData name="Marijn Sieben" userId="f93077a3-8b83-4323-bb86-05200781e557" providerId="ADAL" clId="{C45758B8-6520-414B-A91B-B357C3546672}" dt="2025-02-03T12:15:59.592" v="824" actId="14100"/>
          <ac:picMkLst>
            <pc:docMk/>
            <pc:sldMk cId="286758805" sldId="269"/>
            <ac:picMk id="5" creationId="{2CB1C22F-1D87-0133-F3EB-BB982EAC3120}"/>
          </ac:picMkLst>
        </pc:picChg>
        <pc:picChg chg="add del mod modCrop">
          <ac:chgData name="Marijn Sieben" userId="f93077a3-8b83-4323-bb86-05200781e557" providerId="ADAL" clId="{C45758B8-6520-414B-A91B-B357C3546672}" dt="2025-02-03T12:23:56.237" v="848" actId="478"/>
          <ac:picMkLst>
            <pc:docMk/>
            <pc:sldMk cId="286758805" sldId="269"/>
            <ac:picMk id="8" creationId="{8310B3E0-5490-1282-4AFF-3607C1AFA06D}"/>
          </ac:picMkLst>
        </pc:picChg>
        <pc:picChg chg="add mod modCrop">
          <ac:chgData name="Marijn Sieben" userId="f93077a3-8b83-4323-bb86-05200781e557" providerId="ADAL" clId="{C45758B8-6520-414B-A91B-B357C3546672}" dt="2025-02-03T12:24:02.643" v="849" actId="1076"/>
          <ac:picMkLst>
            <pc:docMk/>
            <pc:sldMk cId="286758805" sldId="269"/>
            <ac:picMk id="11" creationId="{8A6E29B3-F29C-4DA7-9575-B5829E60B04A}"/>
          </ac:picMkLst>
        </pc:picChg>
        <pc:picChg chg="add mod modCrop">
          <ac:chgData name="Marijn Sieben" userId="f93077a3-8b83-4323-bb86-05200781e557" providerId="ADAL" clId="{C45758B8-6520-414B-A91B-B357C3546672}" dt="2025-02-03T12:26:24.818" v="858" actId="1076"/>
          <ac:picMkLst>
            <pc:docMk/>
            <pc:sldMk cId="286758805" sldId="269"/>
            <ac:picMk id="13" creationId="{D0BB815E-CE44-9E01-8527-EBD575F276EE}"/>
          </ac:picMkLst>
        </pc:picChg>
      </pc:sldChg>
      <pc:sldChg chg="addSp modSp new mod ord">
        <pc:chgData name="Marijn Sieben" userId="f93077a3-8b83-4323-bb86-05200781e557" providerId="ADAL" clId="{C45758B8-6520-414B-A91B-B357C3546672}" dt="2025-02-03T12:09:24.433" v="256" actId="20577"/>
        <pc:sldMkLst>
          <pc:docMk/>
          <pc:sldMk cId="4055953941" sldId="270"/>
        </pc:sldMkLst>
        <pc:spChg chg="mod">
          <ac:chgData name="Marijn Sieben" userId="f93077a3-8b83-4323-bb86-05200781e557" providerId="ADAL" clId="{C45758B8-6520-414B-A91B-B357C3546672}" dt="2025-02-03T12:09:24.433" v="256" actId="20577"/>
          <ac:spMkLst>
            <pc:docMk/>
            <pc:sldMk cId="4055953941" sldId="270"/>
            <ac:spMk id="2" creationId="{7C0DAA7A-AEDA-1320-93A3-011376DA2F22}"/>
          </ac:spMkLst>
        </pc:spChg>
        <pc:picChg chg="add mod">
          <ac:chgData name="Marijn Sieben" userId="f93077a3-8b83-4323-bb86-05200781e557" providerId="ADAL" clId="{C45758B8-6520-414B-A91B-B357C3546672}" dt="2025-02-03T12:07:55.939" v="201"/>
          <ac:picMkLst>
            <pc:docMk/>
            <pc:sldMk cId="4055953941" sldId="270"/>
            <ac:picMk id="4" creationId="{3292C0E9-5C5D-1F5E-2DA7-6F7DFDC33C01}"/>
          </ac:picMkLst>
        </pc:picChg>
        <pc:picChg chg="add mod">
          <ac:chgData name="Marijn Sieben" userId="f93077a3-8b83-4323-bb86-05200781e557" providerId="ADAL" clId="{C45758B8-6520-414B-A91B-B357C3546672}" dt="2025-02-03T12:08:04.917" v="203" actId="1076"/>
          <ac:picMkLst>
            <pc:docMk/>
            <pc:sldMk cId="4055953941" sldId="270"/>
            <ac:picMk id="5" creationId="{85B219FD-089C-57B4-7660-3F5770B35F60}"/>
          </ac:picMkLst>
        </pc:picChg>
        <pc:picChg chg="add mod">
          <ac:chgData name="Marijn Sieben" userId="f93077a3-8b83-4323-bb86-05200781e557" providerId="ADAL" clId="{C45758B8-6520-414B-A91B-B357C3546672}" dt="2025-02-03T12:08:14.920" v="205" actId="1076"/>
          <ac:picMkLst>
            <pc:docMk/>
            <pc:sldMk cId="4055953941" sldId="270"/>
            <ac:picMk id="6" creationId="{FB4AF72C-9C53-3916-1296-4D53415A8DE9}"/>
          </ac:picMkLst>
        </pc:picChg>
        <pc:picChg chg="add mod">
          <ac:chgData name="Marijn Sieben" userId="f93077a3-8b83-4323-bb86-05200781e557" providerId="ADAL" clId="{C45758B8-6520-414B-A91B-B357C3546672}" dt="2025-02-03T12:08:44.485" v="214" actId="1076"/>
          <ac:picMkLst>
            <pc:docMk/>
            <pc:sldMk cId="4055953941" sldId="270"/>
            <ac:picMk id="7" creationId="{7DA9F015-4B64-F846-A0BD-ECFE911A6F5A}"/>
          </ac:picMkLst>
        </pc:picChg>
        <pc:picChg chg="add mod">
          <ac:chgData name="Marijn Sieben" userId="f93077a3-8b83-4323-bb86-05200781e557" providerId="ADAL" clId="{C45758B8-6520-414B-A91B-B357C3546672}" dt="2025-02-03T12:08:30.574" v="209" actId="1076"/>
          <ac:picMkLst>
            <pc:docMk/>
            <pc:sldMk cId="4055953941" sldId="270"/>
            <ac:picMk id="8" creationId="{2F31147D-9984-3E0C-3ED6-A3ED7F139768}"/>
          </ac:picMkLst>
        </pc:picChg>
        <pc:picChg chg="add mod">
          <ac:chgData name="Marijn Sieben" userId="f93077a3-8b83-4323-bb86-05200781e557" providerId="ADAL" clId="{C45758B8-6520-414B-A91B-B357C3546672}" dt="2025-02-03T12:08:42.095" v="213" actId="1076"/>
          <ac:picMkLst>
            <pc:docMk/>
            <pc:sldMk cId="4055953941" sldId="270"/>
            <ac:picMk id="9" creationId="{B42E9F5A-4B09-420E-F326-6FA60145DE16}"/>
          </ac:picMkLst>
        </pc:picChg>
        <pc:picChg chg="add mod">
          <ac:chgData name="Marijn Sieben" userId="f93077a3-8b83-4323-bb86-05200781e557" providerId="ADAL" clId="{C45758B8-6520-414B-A91B-B357C3546672}" dt="2025-02-03T12:08:54.813" v="216" actId="1076"/>
          <ac:picMkLst>
            <pc:docMk/>
            <pc:sldMk cId="4055953941" sldId="270"/>
            <ac:picMk id="10" creationId="{34E19731-F50B-FBF7-0615-CCE19537B0D1}"/>
          </ac:picMkLst>
        </pc:picChg>
      </pc:sldChg>
      <pc:sldChg chg="modSp new mod">
        <pc:chgData name="Marijn Sieben" userId="f93077a3-8b83-4323-bb86-05200781e557" providerId="ADAL" clId="{C45758B8-6520-414B-A91B-B357C3546672}" dt="2025-02-03T12:44:37.525" v="1404" actId="207"/>
        <pc:sldMkLst>
          <pc:docMk/>
          <pc:sldMk cId="3048302886" sldId="271"/>
        </pc:sldMkLst>
        <pc:spChg chg="mod">
          <ac:chgData name="Marijn Sieben" userId="f93077a3-8b83-4323-bb86-05200781e557" providerId="ADAL" clId="{C45758B8-6520-414B-A91B-B357C3546672}" dt="2025-02-03T12:29:47.099" v="885" actId="20577"/>
          <ac:spMkLst>
            <pc:docMk/>
            <pc:sldMk cId="3048302886" sldId="271"/>
            <ac:spMk id="2" creationId="{42B7446E-8B9A-EB9F-5A6A-A3AE6CD837E6}"/>
          </ac:spMkLst>
        </pc:spChg>
        <pc:spChg chg="mod">
          <ac:chgData name="Marijn Sieben" userId="f93077a3-8b83-4323-bb86-05200781e557" providerId="ADAL" clId="{C45758B8-6520-414B-A91B-B357C3546672}" dt="2025-02-03T12:44:37.525" v="1404" actId="207"/>
          <ac:spMkLst>
            <pc:docMk/>
            <pc:sldMk cId="3048302886" sldId="271"/>
            <ac:spMk id="3" creationId="{D9F9FA68-8F8B-D13B-D313-50F0FF5D1B5E}"/>
          </ac:spMkLst>
        </pc:spChg>
      </pc:sldChg>
      <pc:sldChg chg="modSp new mod">
        <pc:chgData name="Marijn Sieben" userId="f93077a3-8b83-4323-bb86-05200781e557" providerId="ADAL" clId="{C45758B8-6520-414B-A91B-B357C3546672}" dt="2025-02-03T12:52:57.955" v="1774" actId="5793"/>
        <pc:sldMkLst>
          <pc:docMk/>
          <pc:sldMk cId="2508584994" sldId="272"/>
        </pc:sldMkLst>
        <pc:spChg chg="mod">
          <ac:chgData name="Marijn Sieben" userId="f93077a3-8b83-4323-bb86-05200781e557" providerId="ADAL" clId="{C45758B8-6520-414B-A91B-B357C3546672}" dt="2025-02-03T12:30:07.041" v="923" actId="20577"/>
          <ac:spMkLst>
            <pc:docMk/>
            <pc:sldMk cId="2508584994" sldId="272"/>
            <ac:spMk id="2" creationId="{BA84292D-FE5E-5AA0-B0F3-9FFC92DBE18C}"/>
          </ac:spMkLst>
        </pc:spChg>
        <pc:spChg chg="mod">
          <ac:chgData name="Marijn Sieben" userId="f93077a3-8b83-4323-bb86-05200781e557" providerId="ADAL" clId="{C45758B8-6520-414B-A91B-B357C3546672}" dt="2025-02-03T12:52:57.955" v="1774" actId="5793"/>
          <ac:spMkLst>
            <pc:docMk/>
            <pc:sldMk cId="2508584994" sldId="272"/>
            <ac:spMk id="3" creationId="{22B55C9D-6541-CFF7-CBBB-284EA2217C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EB143-58CC-4913-81B1-396D7C09ECA6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0130-B413-4784-A41A-60829DC550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25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0130-B413-4784-A41A-60829DC5509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36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0130-B413-4784-A41A-60829DC5509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48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0130-B413-4784-A41A-60829DC5509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2170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0130-B413-4784-A41A-60829DC5509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089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7A3FA0-4D6A-BD46-C6FC-9055E242D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8" b="102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hthoek: afgeronde bovenhoeken 5">
            <a:extLst>
              <a:ext uri="{FF2B5EF4-FFF2-40B4-BE49-F238E27FC236}">
                <a16:creationId xmlns:a16="http://schemas.microsoft.com/office/drawing/2014/main" id="{6433E5FD-084D-2273-9534-ACCE75D0BF08}"/>
              </a:ext>
            </a:extLst>
          </p:cNvPr>
          <p:cNvSpPr/>
          <p:nvPr userDrawn="1"/>
        </p:nvSpPr>
        <p:spPr>
          <a:xfrm rot="10800000">
            <a:off x="0" y="-1"/>
            <a:ext cx="12192000" cy="1251283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93F9EC8-83C0-BDC3-DD65-AE951C2A67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03" y="385148"/>
            <a:ext cx="4648209" cy="54559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7CA88DE8-A7E7-3837-D3A5-9646BCD0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849"/>
            <a:ext cx="9144000" cy="2775283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00F1270D-EA8A-43AB-F4F8-08AEB6594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6397"/>
            <a:ext cx="9144000" cy="15481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804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vijf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9782CDE-0657-117B-6AB3-566A4041C44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98781" y="377826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793EAA70-B571-E396-7ACC-F37DB43D6BA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480343" y="377825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2DD2BADF-5AEC-ED16-C19E-BD4F1B7E34B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558255" y="377824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01B280F7-3E72-2402-D817-4880AE997D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587933" y="3504439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8D7E3C4C-95F6-A507-F070-D09532ACF6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69495" y="3504438"/>
            <a:ext cx="3034966" cy="2975737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Afbeelding rond</a:t>
            </a:r>
          </a:p>
        </p:txBody>
      </p:sp>
    </p:spTree>
    <p:extLst>
      <p:ext uri="{BB962C8B-B14F-4D97-AF65-F5344CB8AC3E}">
        <p14:creationId xmlns:p14="http://schemas.microsoft.com/office/powerpoint/2010/main" val="364523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: afgeronde bovenhoeken 7">
            <a:extLst>
              <a:ext uri="{FF2B5EF4-FFF2-40B4-BE49-F238E27FC236}">
                <a16:creationId xmlns:a16="http://schemas.microsoft.com/office/drawing/2014/main" id="{9FD4B096-779F-904A-3448-CF3BBF2CA321}"/>
              </a:ext>
            </a:extLst>
          </p:cNvPr>
          <p:cNvSpPr/>
          <p:nvPr userDrawn="1"/>
        </p:nvSpPr>
        <p:spPr>
          <a:xfrm rot="10800000">
            <a:off x="0" y="-1"/>
            <a:ext cx="12192000" cy="1254369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39220-20DF-55FB-D592-940B5EC3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874"/>
            <a:ext cx="10515600" cy="88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D5C19A-4BFD-F98C-A35F-927F9F13B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245"/>
            <a:ext cx="10515600" cy="46537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895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CD1DC-8680-89F2-9A31-CF2FDE03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F3920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623836-3021-F160-623D-6ECDC7502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439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bovenhoeken 8">
            <a:extLst>
              <a:ext uri="{FF2B5EF4-FFF2-40B4-BE49-F238E27FC236}">
                <a16:creationId xmlns:a16="http://schemas.microsoft.com/office/drawing/2014/main" id="{E47FC63E-AADC-6016-449D-954774F79409}"/>
              </a:ext>
            </a:extLst>
          </p:cNvPr>
          <p:cNvSpPr/>
          <p:nvPr userDrawn="1"/>
        </p:nvSpPr>
        <p:spPr>
          <a:xfrm rot="10800000">
            <a:off x="0" y="-1"/>
            <a:ext cx="12192000" cy="1254369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02A366-4654-DDEA-B00D-AD8D282C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548"/>
            <a:ext cx="10515600" cy="8823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D5F2A-2F08-8E42-63F2-1DF7F2890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4211"/>
            <a:ext cx="5181600" cy="4572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771860-9624-65A7-D4F7-E692645C4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211"/>
            <a:ext cx="5181600" cy="45727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2758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: afgeronde bovenhoeken 10">
            <a:extLst>
              <a:ext uri="{FF2B5EF4-FFF2-40B4-BE49-F238E27FC236}">
                <a16:creationId xmlns:a16="http://schemas.microsoft.com/office/drawing/2014/main" id="{2EAEDEE3-C669-8ABF-008D-BBDF3B2F9CDC}"/>
              </a:ext>
            </a:extLst>
          </p:cNvPr>
          <p:cNvSpPr/>
          <p:nvPr userDrawn="1"/>
        </p:nvSpPr>
        <p:spPr>
          <a:xfrm rot="10800000">
            <a:off x="0" y="-1"/>
            <a:ext cx="12192000" cy="1254369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470F1D-AD88-8558-921F-8CCA08A2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6790"/>
            <a:ext cx="10515600" cy="8892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E268E7-AC0C-41A3-9B83-BE5D99C0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72617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392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A7D819-B6E2-BACA-4180-7B3C10CB3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14777"/>
            <a:ext cx="5157787" cy="36748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B52053-0502-1C09-8050-FD022BE452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72617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392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7B7B8CC-0530-CA6F-0549-972D9B049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4777"/>
            <a:ext cx="5183188" cy="36748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939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37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bovenhoeken 8">
            <a:extLst>
              <a:ext uri="{FF2B5EF4-FFF2-40B4-BE49-F238E27FC236}">
                <a16:creationId xmlns:a16="http://schemas.microsoft.com/office/drawing/2014/main" id="{E3542C00-14AD-E1E0-8666-E107BB4BA08C}"/>
              </a:ext>
            </a:extLst>
          </p:cNvPr>
          <p:cNvSpPr/>
          <p:nvPr userDrawn="1"/>
        </p:nvSpPr>
        <p:spPr>
          <a:xfrm rot="10800000">
            <a:off x="836610" y="-4"/>
            <a:ext cx="3935413" cy="1922588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C9C585-6841-57EB-BC18-9616A562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7" y="457200"/>
            <a:ext cx="3657600" cy="133951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EAB7D6-B94E-03E0-6DE7-ABB1945A0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E95AB2-F27D-5C38-A6FA-847D4C9DA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3600"/>
            <a:ext cx="3932237" cy="3735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25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: afgeronde bovenhoeken 8">
            <a:extLst>
              <a:ext uri="{FF2B5EF4-FFF2-40B4-BE49-F238E27FC236}">
                <a16:creationId xmlns:a16="http://schemas.microsoft.com/office/drawing/2014/main" id="{9EDC9BBF-A8C2-B2A9-0282-6B100D6013B7}"/>
              </a:ext>
            </a:extLst>
          </p:cNvPr>
          <p:cNvSpPr/>
          <p:nvPr userDrawn="1"/>
        </p:nvSpPr>
        <p:spPr>
          <a:xfrm rot="10800000">
            <a:off x="836610" y="-4"/>
            <a:ext cx="3935413" cy="1922588"/>
          </a:xfrm>
          <a:prstGeom prst="round2SameRect">
            <a:avLst/>
          </a:prstGeom>
          <a:solidFill>
            <a:srgbClr val="139AD7"/>
          </a:solidFill>
          <a:ln>
            <a:solidFill>
              <a:srgbClr val="139AD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F6E86A-6753-49FB-D7C5-0D4107BF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7" y="457201"/>
            <a:ext cx="3641558" cy="1339516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0070CB-ECB8-5866-7EBF-975749E6B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8085" y="987425"/>
            <a:ext cx="4970630" cy="4873625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A11338-6361-E40D-4A49-709BE1CAA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5816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C95533C-AF62-D65D-175C-B6DD8F519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8780" y="377826"/>
            <a:ext cx="3780715" cy="3706932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539EB1DD-F8DA-313A-4B91-E163F93D0507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406190" y="1027225"/>
            <a:ext cx="5633578" cy="5523635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45FA040-61B4-25D7-B619-0BD266B9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37" y="4812632"/>
            <a:ext cx="4347410" cy="1580147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F3920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133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12">
            <a:extLst>
              <a:ext uri="{FF2B5EF4-FFF2-40B4-BE49-F238E27FC236}">
                <a16:creationId xmlns:a16="http://schemas.microsoft.com/office/drawing/2014/main" id="{3E5A9766-C827-01D7-BD21-26D02EB564C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en.vanriswijk@iselinge.nl" TargetMode="External"/><Relationship Id="rId2" Type="http://schemas.openxmlformats.org/officeDocument/2006/relationships/hyperlink" Target="mailto:stagebureauAd@iselinge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>
            <a:extLst>
              <a:ext uri="{FF2B5EF4-FFF2-40B4-BE49-F238E27FC236}">
                <a16:creationId xmlns:a16="http://schemas.microsoft.com/office/drawing/2014/main" id="{17821F18-A33B-8742-7FF8-718263AC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464" y="2141620"/>
            <a:ext cx="9143999" cy="2133601"/>
          </a:xfrm>
        </p:spPr>
        <p:txBody>
          <a:bodyPr/>
          <a:lstStyle/>
          <a:p>
            <a:r>
              <a:rPr lang="nl-NL" dirty="0"/>
              <a:t>Praktijk </a:t>
            </a:r>
            <a:br>
              <a:rPr lang="nl-NL" dirty="0"/>
            </a:br>
            <a:r>
              <a:rPr lang="nl-NL" dirty="0" err="1"/>
              <a:t>AdDEP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85D3E58-B7BC-BDF6-F11F-9955B7EBD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464" y="4523874"/>
            <a:ext cx="9144000" cy="13956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256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BA9E16-F387-24F0-C937-B7B05F4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607B70-DDB3-5DC9-6976-2E0AA2E10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836428-B0A3-DE6C-F8CC-CC8BEDBD1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311347" y="1375850"/>
            <a:ext cx="9268047" cy="521327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F8B6B0A2-39FC-0255-B9FF-69CAF862D836}"/>
              </a:ext>
            </a:extLst>
          </p:cNvPr>
          <p:cNvSpPr/>
          <p:nvPr/>
        </p:nvSpPr>
        <p:spPr>
          <a:xfrm>
            <a:off x="1731630" y="3473658"/>
            <a:ext cx="1660156" cy="376446"/>
          </a:xfrm>
          <a:prstGeom prst="ellipse">
            <a:avLst/>
          </a:prstGeom>
          <a:noFill/>
          <a:ln w="57150">
            <a:solidFill>
              <a:srgbClr val="F3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EDD5E40-67C8-7B71-8838-EACD7E0DCE36}"/>
              </a:ext>
            </a:extLst>
          </p:cNvPr>
          <p:cNvSpPr/>
          <p:nvPr/>
        </p:nvSpPr>
        <p:spPr>
          <a:xfrm>
            <a:off x="3804978" y="4104169"/>
            <a:ext cx="1957868" cy="595422"/>
          </a:xfrm>
          <a:prstGeom prst="ellipse">
            <a:avLst/>
          </a:prstGeom>
          <a:noFill/>
          <a:ln w="57150">
            <a:solidFill>
              <a:srgbClr val="F3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56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84292D-FE5E-5AA0-B0F3-9FFC92DB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Voorbereidingsformulier activiteiten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B55C9D-6541-CFF7-CBBB-284EA2217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245"/>
            <a:ext cx="10751288" cy="465371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3 formulieren:</a:t>
            </a:r>
          </a:p>
          <a:p>
            <a:r>
              <a:rPr lang="nl-NL" dirty="0"/>
              <a:t>Voorbereidingsformulier voor activiteiten (vooraf invullen)</a:t>
            </a:r>
          </a:p>
          <a:p>
            <a:r>
              <a:rPr lang="nl-NL" dirty="0"/>
              <a:t>Begeleidingsformulier activiteiten voor de praktijkbegeleider (min. 3x, deze vult je begeleider in; na afloop van de activiteit)</a:t>
            </a:r>
          </a:p>
          <a:p>
            <a:r>
              <a:rPr lang="nl-NL" dirty="0"/>
              <a:t>Zelfevaluatie (na afloop invullen) </a:t>
            </a:r>
          </a:p>
        </p:txBody>
      </p:sp>
    </p:spTree>
    <p:extLst>
      <p:ext uri="{BB962C8B-B14F-4D97-AF65-F5344CB8AC3E}">
        <p14:creationId xmlns:p14="http://schemas.microsoft.com/office/powerpoint/2010/main" val="250858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7446E-8B9A-EB9F-5A6A-A3AE6CD8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9FA68-8F8B-D13B-D313-50F0FF5D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Hbo-opgeleide praktijkbegeleider</a:t>
            </a:r>
          </a:p>
          <a:p>
            <a:r>
              <a:rPr lang="nl-NL" dirty="0"/>
              <a:t>Meerder praktijkbegeleiders, één aanspreekpunt</a:t>
            </a:r>
          </a:p>
          <a:p>
            <a:r>
              <a:rPr lang="nl-NL" dirty="0"/>
              <a:t>Tussenevaluatie </a:t>
            </a:r>
          </a:p>
          <a:p>
            <a:r>
              <a:rPr lang="nl-NL" dirty="0"/>
              <a:t>Bijeenkomst op </a:t>
            </a:r>
            <a:r>
              <a:rPr lang="nl-NL" dirty="0" err="1"/>
              <a:t>Iselinge</a:t>
            </a:r>
            <a:r>
              <a:rPr lang="nl-NL" dirty="0"/>
              <a:t>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>
                <a:solidFill>
                  <a:srgbClr val="F39204"/>
                </a:solidFill>
                <a:sym typeface="Wingdings" panose="05000000000000000000" pitchFamily="2" charset="2"/>
              </a:rPr>
              <a:t>3 april </a:t>
            </a:r>
          </a:p>
          <a:p>
            <a:r>
              <a:rPr lang="nl-NL" dirty="0">
                <a:sym typeface="Wingdings" panose="05000000000000000000" pitchFamily="2" charset="2"/>
              </a:rPr>
              <a:t>Leerteam 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 err="1">
                <a:solidFill>
                  <a:srgbClr val="F39204"/>
                </a:solidFill>
                <a:sym typeface="Wingdings" panose="05000000000000000000" pitchFamily="2" charset="2"/>
              </a:rPr>
              <a:t>N.b.</a:t>
            </a:r>
            <a:r>
              <a:rPr lang="nl-NL" dirty="0">
                <a:solidFill>
                  <a:srgbClr val="F39204"/>
                </a:solidFill>
                <a:sym typeface="Wingdings" panose="05000000000000000000" pitchFamily="2" charset="2"/>
              </a:rPr>
              <a:t> Plan je tussenevaluatie bij voorkeur na 3 april</a:t>
            </a:r>
            <a:endParaRPr lang="nl-NL" dirty="0">
              <a:solidFill>
                <a:srgbClr val="F392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8B1E9-7FC7-D775-0369-5A93082598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Afronding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E4F579-C684-63B8-13F2-47AB3AF82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36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78AA-E3EE-C7E6-13DA-85BCA98DA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verder…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8AF1D0-4B36-57F0-B4A2-B50D96F61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Brief praktijkbegeleiders</a:t>
            </a:r>
          </a:p>
          <a:p>
            <a:r>
              <a:rPr lang="nl-NL" dirty="0"/>
              <a:t>VOG </a:t>
            </a:r>
          </a:p>
          <a:p>
            <a:r>
              <a:rPr lang="nl-NL" dirty="0"/>
              <a:t>Praktijkovereenkomst (</a:t>
            </a:r>
            <a:r>
              <a:rPr lang="nl-NL" dirty="0" err="1"/>
              <a:t>OnStage</a:t>
            </a:r>
            <a:r>
              <a:rPr lang="nl-NL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5916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6CAA6-EB5E-C2B8-DDD1-1180A23E3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Nog vragen?</a:t>
            </a:r>
            <a:br>
              <a:rPr lang="nl-NL" dirty="0"/>
            </a:b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F8657B-DC96-647A-A114-2367F8BF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Mailen naar:</a:t>
            </a:r>
          </a:p>
          <a:p>
            <a:pPr lvl="1"/>
            <a:r>
              <a:rPr lang="nl-NL" dirty="0">
                <a:hlinkClick r:id="rId2"/>
              </a:rPr>
              <a:t>stagebureauAd@iselinge.nl</a:t>
            </a:r>
            <a:endParaRPr lang="nl-NL" dirty="0"/>
          </a:p>
          <a:p>
            <a:pPr lvl="1"/>
            <a:r>
              <a:rPr lang="nl-NL" dirty="0">
                <a:hlinkClick r:id="rId3"/>
              </a:rPr>
              <a:t>Carolien.vanriswijk@iselinge.nl</a:t>
            </a:r>
            <a:r>
              <a:rPr lang="nl-NL" dirty="0"/>
              <a:t> </a:t>
            </a:r>
          </a:p>
          <a:p>
            <a:pPr lvl="1"/>
            <a:endParaRPr lang="nl-NL" dirty="0"/>
          </a:p>
          <a:p>
            <a:r>
              <a:rPr lang="nl-NL" dirty="0"/>
              <a:t>Geef aan het stagebureau door waar je stage loopt of werkt</a:t>
            </a:r>
          </a:p>
          <a:p>
            <a:pPr lvl="1"/>
            <a:r>
              <a:rPr lang="nl-NL" dirty="0">
                <a:hlinkClick r:id="rId2"/>
              </a:rPr>
              <a:t>stagebureauAd@iselinge.</a:t>
            </a:r>
            <a:r>
              <a:rPr lang="nl-NL">
                <a:hlinkClick r:id="rId2"/>
              </a:rPr>
              <a:t>nl</a:t>
            </a:r>
            <a:r>
              <a:rPr lang="nl-NL"/>
              <a:t> </a:t>
            </a:r>
          </a:p>
          <a:p>
            <a:pPr lvl="1"/>
            <a:endParaRPr lang="nl-NL" dirty="0"/>
          </a:p>
          <a:p>
            <a:r>
              <a:rPr lang="nl-NL" dirty="0"/>
              <a:t>Download de praktijkovereenkomst en vul deze met je praktijkbegeleider in</a:t>
            </a:r>
          </a:p>
        </p:txBody>
      </p:sp>
    </p:spTree>
    <p:extLst>
      <p:ext uri="{BB962C8B-B14F-4D97-AF65-F5344CB8AC3E}">
        <p14:creationId xmlns:p14="http://schemas.microsoft.com/office/powerpoint/2010/main" val="318389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AEEAC-6878-23CB-1BAD-4B3C7895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2AA3C7-5A76-A5A1-0E1D-598C08CF8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Voorstellen </a:t>
            </a:r>
          </a:p>
          <a:p>
            <a:r>
              <a:rPr lang="nl-NL" dirty="0"/>
              <a:t>Praktijk in de </a:t>
            </a:r>
            <a:r>
              <a:rPr lang="nl-NL" dirty="0" err="1"/>
              <a:t>AdDEO</a:t>
            </a:r>
            <a:endParaRPr lang="nl-NL" dirty="0"/>
          </a:p>
          <a:p>
            <a:pPr lvl="1"/>
            <a:r>
              <a:rPr lang="nl-NL" dirty="0"/>
              <a:t>Waar?</a:t>
            </a:r>
          </a:p>
          <a:p>
            <a:pPr lvl="1"/>
            <a:r>
              <a:rPr lang="nl-NL" dirty="0"/>
              <a:t>wanneer?</a:t>
            </a:r>
          </a:p>
          <a:p>
            <a:pPr lvl="1"/>
            <a:r>
              <a:rPr lang="nl-NL" dirty="0"/>
              <a:t>Wat?</a:t>
            </a:r>
          </a:p>
          <a:p>
            <a:pPr lvl="1"/>
            <a:r>
              <a:rPr lang="nl-NL" dirty="0"/>
              <a:t>Hoe?</a:t>
            </a:r>
          </a:p>
          <a:p>
            <a:pPr lvl="1"/>
            <a:r>
              <a:rPr lang="nl-NL" dirty="0"/>
              <a:t>Met wie?</a:t>
            </a:r>
          </a:p>
        </p:txBody>
      </p:sp>
    </p:spTree>
    <p:extLst>
      <p:ext uri="{BB962C8B-B14F-4D97-AF65-F5344CB8AC3E}">
        <p14:creationId xmlns:p14="http://schemas.microsoft.com/office/powerpoint/2010/main" val="740550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E1A19-4441-C78F-B3DD-F539E2591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34F173-C36C-EDBC-A5A1-4B67B304F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52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DAA7A-AEDA-1320-93A3-011376DA2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Carolien van </a:t>
            </a:r>
            <a:r>
              <a:rPr lang="nl-NL" dirty="0" err="1"/>
              <a:t>Riswijk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842AE-86AE-0142-87A7-913668D5C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KlasPas.JPG">
            <a:extLst>
              <a:ext uri="{FF2B5EF4-FFF2-40B4-BE49-F238E27FC236}">
                <a16:creationId xmlns:a16="http://schemas.microsoft.com/office/drawing/2014/main" id="{3292C0E9-5C5D-1F5E-2DA7-6F7DFDC33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384376" cy="2473198"/>
          </a:xfrm>
          <a:prstGeom prst="rect">
            <a:avLst/>
          </a:prstGeom>
        </p:spPr>
      </p:pic>
      <p:pic>
        <p:nvPicPr>
          <p:cNvPr id="5" name="Afbeelding 4" descr="coach.jpeg">
            <a:extLst>
              <a:ext uri="{FF2B5EF4-FFF2-40B4-BE49-F238E27FC236}">
                <a16:creationId xmlns:a16="http://schemas.microsoft.com/office/drawing/2014/main" id="{85B219FD-089C-57B4-7660-3F5770B35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60" y="1491642"/>
            <a:ext cx="3131840" cy="3131840"/>
          </a:xfrm>
          <a:prstGeom prst="roundRect">
            <a:avLst>
              <a:gd name="adj" fmla="val 32021"/>
            </a:avLst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4AF72C-9C53-3916-1296-4D53415A8D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16" t="11244" r="18946" b="10707"/>
          <a:stretch/>
        </p:blipFill>
        <p:spPr>
          <a:xfrm rot="705989">
            <a:off x="10415870" y="3505971"/>
            <a:ext cx="621159" cy="688268"/>
          </a:xfrm>
          <a:prstGeom prst="roundRect">
            <a:avLst/>
          </a:prstGeom>
        </p:spPr>
      </p:pic>
      <p:pic>
        <p:nvPicPr>
          <p:cNvPr id="7" name="Afbeelding 6" descr="Macintosh HD:Users:Carolien:Desktop:Scan 21.jpeg">
            <a:extLst>
              <a:ext uri="{FF2B5EF4-FFF2-40B4-BE49-F238E27FC236}">
                <a16:creationId xmlns:a16="http://schemas.microsoft.com/office/drawing/2014/main" id="{7DA9F015-4B64-F846-A0BD-ECFE911A6F5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51651"/>
          <a:stretch/>
        </p:blipFill>
        <p:spPr bwMode="auto">
          <a:xfrm rot="15254966">
            <a:off x="5101671" y="3099373"/>
            <a:ext cx="1988658" cy="306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Taj.jpg">
            <a:extLst>
              <a:ext uri="{FF2B5EF4-FFF2-40B4-BE49-F238E27FC236}">
                <a16:creationId xmlns:a16="http://schemas.microsoft.com/office/drawing/2014/main" id="{2F31147D-9984-3E0C-3ED6-A3ED7F139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" y="3516936"/>
            <a:ext cx="2952328" cy="2213091"/>
          </a:xfrm>
          <a:prstGeom prst="rect">
            <a:avLst/>
          </a:prstGeom>
        </p:spPr>
      </p:pic>
      <p:pic>
        <p:nvPicPr>
          <p:cNvPr id="9" name="Afbeelding 8" descr="200235995-001.png">
            <a:extLst>
              <a:ext uri="{FF2B5EF4-FFF2-40B4-BE49-F238E27FC236}">
                <a16:creationId xmlns:a16="http://schemas.microsoft.com/office/drawing/2014/main" id="{B42E9F5A-4B09-420E-F326-6FA60145DE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96" y="4633561"/>
            <a:ext cx="2350151" cy="2350151"/>
          </a:xfrm>
          <a:prstGeom prst="rect">
            <a:avLst/>
          </a:prstGeom>
        </p:spPr>
      </p:pic>
      <p:pic>
        <p:nvPicPr>
          <p:cNvPr id="10" name="Afbeelding 9" descr="8430-8458carolienvarnriswijkChansbarten2014.jpg">
            <a:extLst>
              <a:ext uri="{FF2B5EF4-FFF2-40B4-BE49-F238E27FC236}">
                <a16:creationId xmlns:a16="http://schemas.microsoft.com/office/drawing/2014/main" id="{34E19731-F50B-FBF7-0615-CCE19537B0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40" y="404968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5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CCA96-065F-51DB-F146-3B7EA7F59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Praktijk in de </a:t>
            </a:r>
            <a:r>
              <a:rPr lang="nl-NL" dirty="0" err="1"/>
              <a:t>AdDEP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E1A7ED-A69E-2F14-E09F-01B85F18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0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86352-8284-82F7-7BCE-F8CCEF37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F38EBC-4B41-B48D-A926-598BB98B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Verschillende opties:</a:t>
            </a:r>
          </a:p>
          <a:p>
            <a:r>
              <a:rPr lang="nl-NL" dirty="0"/>
              <a:t>Op je werkplek</a:t>
            </a:r>
          </a:p>
          <a:p>
            <a:r>
              <a:rPr lang="nl-NL" dirty="0"/>
              <a:t>Op een stageplek </a:t>
            </a:r>
          </a:p>
          <a:p>
            <a:r>
              <a:rPr lang="nl-NL" dirty="0"/>
              <a:t>Een combinatie </a:t>
            </a:r>
          </a:p>
        </p:txBody>
      </p:sp>
      <p:pic>
        <p:nvPicPr>
          <p:cNvPr id="4" name="Afbeelding 3" descr="Afbeelding met persoon, kleding, buitenshuis, person&#10;&#10;Automatisch gegenereerde beschrijving">
            <a:extLst>
              <a:ext uri="{FF2B5EF4-FFF2-40B4-BE49-F238E27FC236}">
                <a16:creationId xmlns:a16="http://schemas.microsoft.com/office/drawing/2014/main" id="{47A2E106-B9D8-29E6-CFA1-7A15D134C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r="25876"/>
          <a:stretch/>
        </p:blipFill>
        <p:spPr>
          <a:xfrm>
            <a:off x="6344573" y="2438266"/>
            <a:ext cx="3605457" cy="33843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104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DE521-49EA-B36C-3DA2-2095350C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8B7C61-3A9A-5A4F-8F38-3E212C9F2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Zelfbepalen </a:t>
            </a:r>
          </a:p>
          <a:p>
            <a:r>
              <a:rPr lang="nl-NL" dirty="0"/>
              <a:t>Totaal minimaal 16 uur</a:t>
            </a:r>
          </a:p>
          <a:p>
            <a:pPr lvl="1"/>
            <a:r>
              <a:rPr lang="nl-NL" dirty="0"/>
              <a:t>Inclusief tijd om opdrachten uit te voeren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Extra + 4 uur</a:t>
            </a:r>
          </a:p>
          <a:p>
            <a:pPr lvl="1"/>
            <a:r>
              <a:rPr lang="nl-NL" dirty="0"/>
              <a:t>Om op andere plekken te kijken </a:t>
            </a:r>
          </a:p>
          <a:p>
            <a:pPr lvl="1"/>
            <a:r>
              <a:rPr lang="nl-NL" dirty="0"/>
              <a:t>Om medestudenten mee te laten kijken </a:t>
            </a:r>
          </a:p>
        </p:txBody>
      </p:sp>
    </p:spTree>
    <p:extLst>
      <p:ext uri="{BB962C8B-B14F-4D97-AF65-F5344CB8AC3E}">
        <p14:creationId xmlns:p14="http://schemas.microsoft.com/office/powerpoint/2010/main" val="312653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55CBC-8DB6-844B-43EB-173B113A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7BBDC4-F0BB-48F7-4412-482C53DF0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doet je werk/werkt mee + </a:t>
            </a:r>
          </a:p>
          <a:p>
            <a:r>
              <a:rPr lang="nl-NL" dirty="0"/>
              <a:t>Je voert opdrachten uit vanuit de opleiding + </a:t>
            </a:r>
          </a:p>
          <a:p>
            <a:r>
              <a:rPr lang="nl-NL" dirty="0"/>
              <a:t>Je pakt (in toenemende mate) taken en activiteiten op die passen bij de rollen van de </a:t>
            </a:r>
            <a:r>
              <a:rPr lang="nl-NL" dirty="0" err="1"/>
              <a:t>Ad-er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Beroepsbeeld</a:t>
            </a:r>
          </a:p>
          <a:p>
            <a:pPr lvl="1"/>
            <a:r>
              <a:rPr lang="nl-NL" dirty="0"/>
              <a:t>Bekwaamheden en leerdoelen </a:t>
            </a:r>
          </a:p>
          <a:p>
            <a:pPr lvl="1"/>
            <a:r>
              <a:rPr lang="nl-NL" dirty="0"/>
              <a:t>Beoordelingsformulieren </a:t>
            </a:r>
          </a:p>
        </p:txBody>
      </p:sp>
    </p:spTree>
    <p:extLst>
      <p:ext uri="{BB962C8B-B14F-4D97-AF65-F5344CB8AC3E}">
        <p14:creationId xmlns:p14="http://schemas.microsoft.com/office/powerpoint/2010/main" val="377901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8720E-C641-2510-6B15-2DE62E12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7B5D55-40E0-1F9F-CBC7-D7B5CC03E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CB1C22F-1D87-0133-F3EB-BB982EAC3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301256" y="1352993"/>
            <a:ext cx="4872075" cy="2740542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7927901-E603-E584-A08D-8EE115754CA7}"/>
              </a:ext>
            </a:extLst>
          </p:cNvPr>
          <p:cNvSpPr/>
          <p:nvPr/>
        </p:nvSpPr>
        <p:spPr>
          <a:xfrm>
            <a:off x="301256" y="2499769"/>
            <a:ext cx="1958163" cy="1350335"/>
          </a:xfrm>
          <a:prstGeom prst="ellipse">
            <a:avLst/>
          </a:prstGeom>
          <a:noFill/>
          <a:ln w="57150">
            <a:solidFill>
              <a:srgbClr val="F3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A6E29B3-F29C-4DA7-9575-B5829E60B0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3780170" y="3320017"/>
            <a:ext cx="4872074" cy="2740542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06678CB-3CCA-9FC2-C65C-07F50946A269}"/>
              </a:ext>
            </a:extLst>
          </p:cNvPr>
          <p:cNvSpPr/>
          <p:nvPr/>
        </p:nvSpPr>
        <p:spPr>
          <a:xfrm>
            <a:off x="3780170" y="4288410"/>
            <a:ext cx="1073889" cy="279937"/>
          </a:xfrm>
          <a:prstGeom prst="ellipse">
            <a:avLst/>
          </a:prstGeom>
          <a:noFill/>
          <a:ln w="57150">
            <a:solidFill>
              <a:srgbClr val="F3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0BB815E-CE44-9E01-8527-EBD575F276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7238410" y="4086794"/>
            <a:ext cx="4872074" cy="2740542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0CD087C3-7A92-9871-990E-585572C451B4}"/>
              </a:ext>
            </a:extLst>
          </p:cNvPr>
          <p:cNvSpPr/>
          <p:nvPr/>
        </p:nvSpPr>
        <p:spPr>
          <a:xfrm>
            <a:off x="7419753" y="5317096"/>
            <a:ext cx="1073889" cy="279937"/>
          </a:xfrm>
          <a:prstGeom prst="ellipse">
            <a:avLst/>
          </a:prstGeom>
          <a:noFill/>
          <a:ln w="57150">
            <a:solidFill>
              <a:srgbClr val="F3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429B4A3-1516-466A-8B97-23119E2C805C}"/>
              </a:ext>
            </a:extLst>
          </p:cNvPr>
          <p:cNvSpPr/>
          <p:nvPr/>
        </p:nvSpPr>
        <p:spPr>
          <a:xfrm>
            <a:off x="9387072" y="5220587"/>
            <a:ext cx="1073889" cy="376446"/>
          </a:xfrm>
          <a:prstGeom prst="ellipse">
            <a:avLst/>
          </a:prstGeom>
          <a:noFill/>
          <a:ln w="57150">
            <a:solidFill>
              <a:srgbClr val="F39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7588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_Iselinge_Hogeschool_Final.potx" id="{2A17BDEB-3519-4D09-AA4C-DF0DC1FF7079}" vid="{A141F744-0A4C-4576-8DA5-957DF32949F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1E5CE06B4844A8757AA00B24E9A47" ma:contentTypeVersion="8" ma:contentTypeDescription="Een nieuw document maken." ma:contentTypeScope="" ma:versionID="c1b73165834f4f33ce499db80f3dfe82">
  <xsd:schema xmlns:xsd="http://www.w3.org/2001/XMLSchema" xmlns:xs="http://www.w3.org/2001/XMLSchema" xmlns:p="http://schemas.microsoft.com/office/2006/metadata/properties" xmlns:ns2="8798555b-c85c-4070-8389-1d05cfac6c09" xmlns:ns3="944ac32b-5bdf-4e08-8306-bbdb44fc3784" targetNamespace="http://schemas.microsoft.com/office/2006/metadata/properties" ma:root="true" ma:fieldsID="5374be8b8ce7522f3701493b4d9e1992" ns2:_="" ns3:_="">
    <xsd:import namespace="8798555b-c85c-4070-8389-1d05cfac6c09"/>
    <xsd:import namespace="944ac32b-5bdf-4e08-8306-bbdb44fc3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8555b-c85c-4070-8389-1d05cfac6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ac32b-5bdf-4e08-8306-bbdb44fc37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78a2a23-d2db-47b9-bb4a-03d99704d4dc}" ma:internalName="TaxCatchAll" ma:showField="CatchAllData" ma:web="944ac32b-5bdf-4e08-8306-bbdb44fc3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4ac32b-5bdf-4e08-8306-bbdb44fc3784" xsi:nil="true"/>
    <lcf76f155ced4ddcb4097134ff3c332f xmlns="8798555b-c85c-4070-8389-1d05cfac6c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88DC10-C96C-4977-9E3C-8F6908274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BF43F-AA7B-422C-8751-9030CD905B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8555b-c85c-4070-8389-1d05cfac6c09"/>
    <ds:schemaRef ds:uri="944ac32b-5bdf-4e08-8306-bbdb44fc3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8689F7-BE37-47D9-AF9C-2F599AFBCF8B}">
  <ds:schemaRefs>
    <ds:schemaRef ds:uri="http://schemas.microsoft.com/office/2006/metadata/properties"/>
    <ds:schemaRef ds:uri="http://schemas.microsoft.com/office/infopath/2007/PartnerControls"/>
    <ds:schemaRef ds:uri="944ac32b-5bdf-4e08-8306-bbdb44fc3784"/>
    <ds:schemaRef ds:uri="8798555b-c85c-4070-8389-1d05cfac6c0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Sjabloon_Iselinge_Hogeschool_Final</Template>
  <TotalTime>7316</TotalTime>
  <Words>248</Words>
  <Application>Microsoft Office PowerPoint</Application>
  <PresentationFormat>Breedbeeld</PresentationFormat>
  <Paragraphs>68</Paragraphs>
  <Slides>15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Kantoorthema</vt:lpstr>
      <vt:lpstr>Praktijk  AdDEP</vt:lpstr>
      <vt:lpstr>Programma</vt:lpstr>
      <vt:lpstr>Voorstellen</vt:lpstr>
      <vt:lpstr>Carolien van Riswijk</vt:lpstr>
      <vt:lpstr>Praktijk in de AdDEP</vt:lpstr>
      <vt:lpstr>Waar?</vt:lpstr>
      <vt:lpstr>Wanneer?</vt:lpstr>
      <vt:lpstr>Wat?</vt:lpstr>
      <vt:lpstr>Hoe?</vt:lpstr>
      <vt:lpstr>PowerPoint-presentatie</vt:lpstr>
      <vt:lpstr>Voorbereidingsformulier activiteiten </vt:lpstr>
      <vt:lpstr>Met wie?</vt:lpstr>
      <vt:lpstr>Afronding</vt:lpstr>
      <vt:lpstr>En verder… </vt:lpstr>
      <vt:lpstr>Nog vragen?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Kian Heideman</dc:creator>
  <cp:lastModifiedBy>Marijn Sieben</cp:lastModifiedBy>
  <cp:revision>3</cp:revision>
  <dcterms:created xsi:type="dcterms:W3CDTF">2022-10-21T11:36:26Z</dcterms:created>
  <dcterms:modified xsi:type="dcterms:W3CDTF">2025-02-03T12:52:58Z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0x0101008651E5CE06B4844A8757AA00B24E9A47</vt:lpwstr>
  </property>
</Properties>
</file>